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59" r:id="rId3"/>
    <p:sldId id="260" r:id="rId4"/>
    <p:sldId id="270" r:id="rId5"/>
    <p:sldId id="275" r:id="rId6"/>
    <p:sldId id="266" r:id="rId7"/>
    <p:sldId id="273" r:id="rId8"/>
    <p:sldId id="263" r:id="rId9"/>
    <p:sldId id="269" r:id="rId10"/>
    <p:sldId id="274" r:id="rId11"/>
    <p:sldId id="27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pos="1935" userDrawn="1">
          <p15:clr>
            <a:srgbClr val="A4A3A4"/>
          </p15:clr>
        </p15:guide>
        <p15:guide id="21" orient="horz" pos="13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y" initials="a" lastIdx="1" clrIdx="0">
    <p:extLst>
      <p:ext uri="{19B8F6BF-5375-455C-9EA6-DF929625EA0E}">
        <p15:presenceInfo xmlns:p15="http://schemas.microsoft.com/office/powerpoint/2012/main" userId="ace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D9D9D9"/>
    <a:srgbClr val="003366"/>
    <a:srgbClr val="595959"/>
    <a:srgbClr val="71B0CD"/>
    <a:srgbClr val="47697D"/>
    <a:srgbClr val="3399CC"/>
    <a:srgbClr val="F2F2F2"/>
    <a:srgbClr val="272526"/>
    <a:srgbClr val="CDCA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9" autoAdjust="0"/>
    <p:restoredTop sz="92637" autoAdjust="0"/>
  </p:normalViewPr>
  <p:slideViewPr>
    <p:cSldViewPr snapToGrid="0" showGuides="1">
      <p:cViewPr varScale="1">
        <p:scale>
          <a:sx n="69" d="100"/>
          <a:sy n="69" d="100"/>
        </p:scale>
        <p:origin x="996" y="60"/>
      </p:cViewPr>
      <p:guideLst>
        <p:guide pos="1935"/>
        <p:guide orient="horz" pos="13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layout>
        <c:manualLayout>
          <c:xMode val="edge"/>
          <c:yMode val="edge"/>
          <c:x val="0.45118750000000002"/>
          <c:y val="6.51467468946289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85000"/>
                  <a:lumOff val="15000"/>
                </a:schemeClr>
              </a:solidFill>
              <a:latin typeface="+mj-ea"/>
              <a:ea typeface="+mj-ea"/>
              <a:cs typeface="+mn-cs"/>
            </a:defRPr>
          </a:pPr>
          <a:endParaRPr lang="zh-CN"/>
        </a:p>
      </c:txPr>
    </c:title>
    <c:autoTitleDeleted val="0"/>
    <c:plotArea>
      <c:layout/>
      <c:lineChart>
        <c:grouping val="stacked"/>
        <c:varyColors val="0"/>
        <c:ser>
          <c:idx val="0"/>
          <c:order val="0"/>
          <c:tx>
            <c:strRef>
              <c:f>Sheet1!$B$1</c:f>
              <c:strCache>
                <c:ptCount val="1"/>
                <c:pt idx="0">
                  <c:v>项目1</c:v>
                </c:pt>
              </c:strCache>
            </c:strRef>
          </c:tx>
          <c:spPr>
            <a:ln w="31750" cap="rnd">
              <a:solidFill>
                <a:schemeClr val="tx1">
                  <a:lumMod val="85000"/>
                  <a:lumOff val="1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0-70AC-425F-873C-D09576636909}"/>
            </c:ext>
          </c:extLst>
        </c:ser>
        <c:ser>
          <c:idx val="1"/>
          <c:order val="1"/>
          <c:tx>
            <c:strRef>
              <c:f>Sheet1!$C$1</c:f>
              <c:strCache>
                <c:ptCount val="1"/>
                <c:pt idx="0">
                  <c:v>项目 2</c:v>
                </c:pt>
              </c:strCache>
            </c:strRef>
          </c:tx>
          <c:spPr>
            <a:ln w="31750" cap="rnd">
              <a:solidFill>
                <a:schemeClr val="bg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xmlns:c16r2="http://schemas.microsoft.com/office/drawing/2015/06/chart">
            <c:ext xmlns:c16="http://schemas.microsoft.com/office/drawing/2014/chart" uri="{C3380CC4-5D6E-409C-BE32-E72D297353CC}">
              <c16:uniqueId val="{00000001-70AC-425F-873C-D09576636909}"/>
            </c:ext>
          </c:extLst>
        </c:ser>
        <c:ser>
          <c:idx val="2"/>
          <c:order val="2"/>
          <c:tx>
            <c:strRef>
              <c:f>Sheet1!$D$1</c:f>
              <c:strCache>
                <c:ptCount val="1"/>
                <c:pt idx="0">
                  <c:v>项目 3</c:v>
                </c:pt>
              </c:strCache>
            </c:strRef>
          </c:tx>
          <c:spPr>
            <a:ln w="317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2.5</c:v>
                </c:pt>
                <c:pt idx="2">
                  <c:v>3</c:v>
                </c:pt>
                <c:pt idx="3">
                  <c:v>5</c:v>
                </c:pt>
              </c:numCache>
            </c:numRef>
          </c:val>
          <c:smooth val="0"/>
          <c:extLst xmlns:c16r2="http://schemas.microsoft.com/office/drawing/2015/06/chart">
            <c:ext xmlns:c16="http://schemas.microsoft.com/office/drawing/2014/chart" uri="{C3380CC4-5D6E-409C-BE32-E72D297353CC}">
              <c16:uniqueId val="{00000002-70AC-425F-873C-D09576636909}"/>
            </c:ext>
          </c:extLst>
        </c:ser>
        <c:dLbls>
          <c:dLblPos val="t"/>
          <c:showLegendKey val="0"/>
          <c:showVal val="1"/>
          <c:showCatName val="0"/>
          <c:showSerName val="0"/>
          <c:showPercent val="0"/>
          <c:showBubbleSize val="0"/>
        </c:dLbls>
        <c:smooth val="0"/>
        <c:axId val="-25852352"/>
        <c:axId val="-25470048"/>
      </c:lineChart>
      <c:catAx>
        <c:axId val="-2585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5470048"/>
        <c:crosses val="autoZero"/>
        <c:auto val="1"/>
        <c:lblAlgn val="ctr"/>
        <c:lblOffset val="100"/>
        <c:noMultiLvlLbl val="0"/>
      </c:catAx>
      <c:valAx>
        <c:axId val="-25470048"/>
        <c:scaling>
          <c:orientation val="minMax"/>
        </c:scaling>
        <c:delete val="1"/>
        <c:axPos val="l"/>
        <c:numFmt formatCode="General" sourceLinked="1"/>
        <c:majorTickMark val="none"/>
        <c:minorTickMark val="none"/>
        <c:tickLblPos val="nextTo"/>
        <c:crossAx val="-25852352"/>
        <c:crosses val="autoZero"/>
        <c:crossBetween val="between"/>
      </c:valAx>
      <c:spPr>
        <a:solidFill>
          <a:schemeClr val="bg1">
            <a:lumMod val="85000"/>
          </a:schemeClr>
        </a:solid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5D2D2-2299-4467-BD0D-12ED8811A51F}" type="datetimeFigureOut">
              <a:rPr lang="zh-CN" altLang="en-US" smtClean="0"/>
              <a:t>2017/9/13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E6B3B-838C-4CE4-8B7C-52604CF0BB5B}" type="slidenum">
              <a:rPr lang="zh-CN" altLang="en-US" smtClean="0"/>
              <a:t>‹#›</a:t>
            </a:fld>
            <a:endParaRPr lang="zh-CN" altLang="en-US"/>
          </a:p>
        </p:txBody>
      </p:sp>
    </p:spTree>
    <p:extLst>
      <p:ext uri="{BB962C8B-B14F-4D97-AF65-F5344CB8AC3E}">
        <p14:creationId xmlns:p14="http://schemas.microsoft.com/office/powerpoint/2010/main" val="22914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AE6B3B-838C-4CE4-8B7C-52604CF0BB5B}" type="slidenum">
              <a:rPr lang="zh-CN" altLang="en-US" smtClean="0"/>
              <a:t>5</a:t>
            </a:fld>
            <a:endParaRPr lang="zh-CN" altLang="en-US"/>
          </a:p>
        </p:txBody>
      </p:sp>
    </p:spTree>
    <p:extLst>
      <p:ext uri="{BB962C8B-B14F-4D97-AF65-F5344CB8AC3E}">
        <p14:creationId xmlns:p14="http://schemas.microsoft.com/office/powerpoint/2010/main" val="128448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D4461C-9ABE-4D55-ADF7-1D31BF639AE6}" type="slidenum">
              <a:rPr lang="zh-CN" altLang="en-US" smtClean="0"/>
              <a:t>7</a:t>
            </a:fld>
            <a:endParaRPr lang="zh-CN" altLang="en-US"/>
          </a:p>
        </p:txBody>
      </p:sp>
    </p:spTree>
    <p:extLst>
      <p:ext uri="{BB962C8B-B14F-4D97-AF65-F5344CB8AC3E}">
        <p14:creationId xmlns:p14="http://schemas.microsoft.com/office/powerpoint/2010/main" val="248441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2522325203"/>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142512775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3326833802"/>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171005318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1585401483"/>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2515371877"/>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2719102650"/>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1272419655"/>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911791270"/>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392590265"/>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9F498E-C5E5-4DB0-8EE7-7381F52F2679}" type="datetimeFigureOut">
              <a:rPr lang="zh-CN" altLang="en-US" smtClean="0"/>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2351302848"/>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F498E-C5E5-4DB0-8EE7-7381F52F2679}" type="datetimeFigureOut">
              <a:rPr lang="zh-CN" altLang="en-US" smtClean="0"/>
              <a:t>2017/9/13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60ACCA-E72F-433A-B64E-034036D74906}" type="slidenum">
              <a:rPr lang="zh-CN" altLang="en-US" smtClean="0"/>
              <a:t>‹#›</a:t>
            </a:fld>
            <a:endParaRPr lang="zh-CN" altLang="en-US"/>
          </a:p>
        </p:txBody>
      </p:sp>
    </p:spTree>
    <p:extLst>
      <p:ext uri="{BB962C8B-B14F-4D97-AF65-F5344CB8AC3E}">
        <p14:creationId xmlns:p14="http://schemas.microsoft.com/office/powerpoint/2010/main" val="792662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6.xml"/><Relationship Id="rId12"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NULL" TargetMode="External"/><Relationship Id="rId11" Type="http://schemas.openxmlformats.org/officeDocument/2006/relationships/image" Target="../media/image1.png"/><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hyperlink" Target="http://www.yanj.cn/dz/" TargetMode="External"/><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1">
            <a:grayscl/>
            <a:extLst>
              <a:ext uri="{BEBA8EAE-BF5A-486C-A8C5-ECC9F3942E4B}">
                <a14:imgProps xmlns:a14="http://schemas.microsoft.com/office/drawing/2010/main">
                  <a14:imgLayer r:embed="rId12">
                    <a14:imgEffect>
                      <a14:colorTemperature colorTemp="6257"/>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33" name="PA_组合 32"/>
          <p:cNvGrpSpPr/>
          <p:nvPr>
            <p:custDataLst>
              <p:tags r:id="rId1"/>
            </p:custDataLst>
          </p:nvPr>
        </p:nvGrpSpPr>
        <p:grpSpPr>
          <a:xfrm>
            <a:off x="4356707" y="3391693"/>
            <a:ext cx="2247900" cy="65922"/>
            <a:chOff x="9944100" y="3820275"/>
            <a:chExt cx="2247900" cy="65922"/>
          </a:xfrm>
        </p:grpSpPr>
        <p:cxnSp>
          <p:nvCxnSpPr>
            <p:cNvPr id="10" name="直接连接符 9"/>
            <p:cNvCxnSpPr/>
            <p:nvPr/>
          </p:nvCxnSpPr>
          <p:spPr>
            <a:xfrm flipH="1">
              <a:off x="9944100" y="3886197"/>
              <a:ext cx="22479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9944100" y="3820275"/>
              <a:ext cx="22479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PA_组合 31"/>
          <p:cNvGrpSpPr/>
          <p:nvPr>
            <p:custDataLst>
              <p:tags r:id="rId2"/>
            </p:custDataLst>
          </p:nvPr>
        </p:nvGrpSpPr>
        <p:grpSpPr>
          <a:xfrm>
            <a:off x="9944100" y="4131462"/>
            <a:ext cx="2247900" cy="63501"/>
            <a:chOff x="4889500" y="4540994"/>
            <a:chExt cx="2247900" cy="63501"/>
          </a:xfrm>
        </p:grpSpPr>
        <p:cxnSp>
          <p:nvCxnSpPr>
            <p:cNvPr id="22" name="直接连接符 21"/>
            <p:cNvCxnSpPr>
              <a:cxnSpLocks/>
            </p:cNvCxnSpPr>
            <p:nvPr/>
          </p:nvCxnSpPr>
          <p:spPr>
            <a:xfrm>
              <a:off x="4889500" y="4604495"/>
              <a:ext cx="22479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a:off x="4889500" y="4540994"/>
              <a:ext cx="22479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PA_文本框 24"/>
          <p:cNvSpPr txBox="1"/>
          <p:nvPr>
            <p:custDataLst>
              <p:tags r:id="rId3"/>
            </p:custDataLst>
          </p:nvPr>
        </p:nvSpPr>
        <p:spPr>
          <a:xfrm>
            <a:off x="5066551" y="3417096"/>
            <a:ext cx="6391493" cy="769441"/>
          </a:xfrm>
          <a:prstGeom prst="rect">
            <a:avLst/>
          </a:prstGeom>
          <a:noFill/>
        </p:spPr>
        <p:txBody>
          <a:bodyPr wrap="none" rtlCol="0">
            <a:spAutoFit/>
          </a:bodyPr>
          <a:lstStyle/>
          <a:p>
            <a:r>
              <a:rPr lang="zh-CN" altLang="en-US" sz="4400" dirty="0">
                <a:solidFill>
                  <a:schemeClr val="bg1"/>
                </a:solidFill>
                <a:latin typeface="方正超粗黑简体" panose="03000509000000000000" pitchFamily="65" charset="-122"/>
                <a:ea typeface="方正超粗黑简体" panose="03000509000000000000" pitchFamily="65" charset="-122"/>
              </a:rPr>
              <a:t>年度工作科技类总结汇报</a:t>
            </a:r>
          </a:p>
        </p:txBody>
      </p:sp>
      <p:sp>
        <p:nvSpPr>
          <p:cNvPr id="28" name="PA_文本框 27"/>
          <p:cNvSpPr txBox="1"/>
          <p:nvPr>
            <p:custDataLst>
              <p:tags r:id="rId4"/>
            </p:custDataLst>
          </p:nvPr>
        </p:nvSpPr>
        <p:spPr>
          <a:xfrm>
            <a:off x="7163153" y="2264251"/>
            <a:ext cx="2640466" cy="1200329"/>
          </a:xfrm>
          <a:prstGeom prst="rect">
            <a:avLst/>
          </a:prstGeom>
          <a:noFill/>
        </p:spPr>
        <p:txBody>
          <a:bodyPr wrap="none" rtlCol="0">
            <a:spAutoFit/>
          </a:bodyPr>
          <a:lstStyle/>
          <a:p>
            <a:r>
              <a:rPr lang="en-US" altLang="zh-CN" sz="7200" dirty="0">
                <a:solidFill>
                  <a:schemeClr val="bg1"/>
                </a:solidFill>
                <a:latin typeface="方正超粗黑简体" panose="03000509000000000000" pitchFamily="65" charset="-122"/>
                <a:ea typeface="方正超粗黑简体" panose="03000509000000000000" pitchFamily="65" charset="-122"/>
              </a:rPr>
              <a:t>2017</a:t>
            </a:r>
            <a:endParaRPr lang="zh-CN" altLang="en-US" sz="7200" dirty="0">
              <a:solidFill>
                <a:schemeClr val="bg1"/>
              </a:solidFill>
              <a:latin typeface="方正超粗黑简体" panose="03000509000000000000" pitchFamily="65" charset="-122"/>
              <a:ea typeface="方正超粗黑简体" panose="03000509000000000000" pitchFamily="65" charset="-122"/>
            </a:endParaRPr>
          </a:p>
        </p:txBody>
      </p:sp>
      <p:sp>
        <p:nvSpPr>
          <p:cNvPr id="29" name="PA_文本框 28"/>
          <p:cNvSpPr txBox="1"/>
          <p:nvPr>
            <p:custDataLst>
              <p:tags r:id="rId5"/>
            </p:custDataLst>
          </p:nvPr>
        </p:nvSpPr>
        <p:spPr>
          <a:xfrm>
            <a:off x="6952966" y="4183762"/>
            <a:ext cx="2698175" cy="523220"/>
          </a:xfrm>
          <a:prstGeom prst="rect">
            <a:avLst/>
          </a:prstGeom>
          <a:noFill/>
        </p:spPr>
        <p:txBody>
          <a:bodyPr wrap="none" rtlCol="0">
            <a:spAutoFit/>
          </a:bodyPr>
          <a:lstStyle/>
          <a:p>
            <a:r>
              <a:rPr lang="zh-CN" altLang="en-US" sz="2800" dirty="0">
                <a:solidFill>
                  <a:schemeClr val="bg1"/>
                </a:solidFill>
                <a:latin typeface="方正超粗黑简体" panose="03000509000000000000" pitchFamily="65" charset="-122"/>
                <a:ea typeface="方正超粗黑简体" panose="03000509000000000000" pitchFamily="65" charset="-122"/>
              </a:rPr>
              <a:t>汇报人：某某某</a:t>
            </a:r>
          </a:p>
        </p:txBody>
      </p:sp>
      <p:pic>
        <p:nvPicPr>
          <p:cNvPr id="2" name="PA_Alan+Walker+-+Faded+%28纯音乐%29">
            <a:hlinkClick r:id="" action="ppaction://media"/>
          </p:cNvPr>
          <p:cNvPicPr>
            <a:picLocks noChangeAspect="1"/>
          </p:cNvPicPr>
          <p:nvPr>
            <a:audioFile r:link="rId6"/>
            <p:custDataLst>
              <p:tags r:id="rId7"/>
            </p:custDataLst>
            <p:extLst>
              <p:ext uri="{DAA4B4D4-6D71-4841-9C94-3DE7FCFB9230}">
                <p14:media xmlns:p14="http://schemas.microsoft.com/office/powerpoint/2010/main" r:embed="rId8">
                  <p14:trim end="156044.625"/>
                  <p14:fade out="20500"/>
                </p14:media>
              </p:ext>
            </p:extLst>
          </p:nvPr>
        </p:nvPicPr>
        <p:blipFill>
          <a:blip r:embed="rId13"/>
          <a:stretch>
            <a:fillRect/>
          </a:stretch>
        </p:blipFill>
        <p:spPr>
          <a:xfrm>
            <a:off x="12192000" y="6248400"/>
            <a:ext cx="609600" cy="609600"/>
          </a:xfrm>
          <a:prstGeom prst="rect">
            <a:avLst/>
          </a:prstGeom>
        </p:spPr>
      </p:pic>
      <p:sp>
        <p:nvSpPr>
          <p:cNvPr id="3" name="PA_文本框 2"/>
          <p:cNvSpPr txBox="1"/>
          <p:nvPr>
            <p:custDataLst>
              <p:tags r:id="rId9"/>
            </p:custDataLst>
          </p:nvPr>
        </p:nvSpPr>
        <p:spPr>
          <a:xfrm>
            <a:off x="5656881" y="542441"/>
            <a:ext cx="2236510" cy="1323439"/>
          </a:xfrm>
          <a:prstGeom prst="rect">
            <a:avLst/>
          </a:prstGeom>
          <a:noFill/>
        </p:spPr>
        <p:txBody>
          <a:bodyPr wrap="none" rtlCol="0">
            <a:spAutoFit/>
          </a:bodyPr>
          <a:lstStyle/>
          <a:p>
            <a:r>
              <a:rPr lang="zh-CN" altLang="en-US" sz="8000" dirty="0">
                <a:solidFill>
                  <a:schemeClr val="bg1"/>
                </a:solidFill>
                <a:latin typeface="Arial" panose="020B0604020202020204" pitchFamily="34" charset="0"/>
                <a:cs typeface="Arial" panose="020B0604020202020204" pitchFamily="34" charset="0"/>
              </a:rPr>
              <a:t>你好</a:t>
            </a:r>
          </a:p>
        </p:txBody>
      </p:sp>
    </p:spTree>
    <p:extLst>
      <p:ext uri="{BB962C8B-B14F-4D97-AF65-F5344CB8AC3E}">
        <p14:creationId xmlns:p14="http://schemas.microsoft.com/office/powerpoint/2010/main" val="1296685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1000" fill="hold"/>
                                        <p:tgtEl>
                                          <p:spTgt spid="3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50" presetClass="entr" presetSubtype="0" decel="100000" fill="hold" grpId="1" nodeType="after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p:cTn id="27" dur="1000" fill="hold"/>
                                        <p:tgtEl>
                                          <p:spTgt spid="25">
                                            <p:txEl>
                                              <p:pRg st="0" end="0"/>
                                            </p:txEl>
                                          </p:spTgt>
                                        </p:tgtEl>
                                        <p:attrNameLst>
                                          <p:attrName>ppt_w</p:attrName>
                                        </p:attrNameLst>
                                      </p:cBhvr>
                                      <p:tavLst>
                                        <p:tav tm="0">
                                          <p:val>
                                            <p:strVal val="#ppt_w+.3"/>
                                          </p:val>
                                        </p:tav>
                                        <p:tav tm="100000">
                                          <p:val>
                                            <p:strVal val="#ppt_w"/>
                                          </p:val>
                                        </p:tav>
                                      </p:tavLst>
                                    </p:anim>
                                    <p:anim calcmode="lin" valueType="num">
                                      <p:cBhvr>
                                        <p:cTn id="28" dur="1000" fill="hold"/>
                                        <p:tgtEl>
                                          <p:spTgt spid="25">
                                            <p:txEl>
                                              <p:pRg st="0" end="0"/>
                                            </p:txEl>
                                          </p:spTgt>
                                        </p:tgtEl>
                                        <p:attrNameLst>
                                          <p:attrName>ppt_h</p:attrName>
                                        </p:attrNameLst>
                                      </p:cBhvr>
                                      <p:tavLst>
                                        <p:tav tm="0">
                                          <p:val>
                                            <p:strVal val="#ppt_h"/>
                                          </p:val>
                                        </p:tav>
                                        <p:tav tm="100000">
                                          <p:val>
                                            <p:strVal val="#ppt_h"/>
                                          </p:val>
                                        </p:tav>
                                      </p:tavLst>
                                    </p:anim>
                                    <p:animEffect transition="in" filter="fade">
                                      <p:cBhvr>
                                        <p:cTn id="29" dur="1000"/>
                                        <p:tgtEl>
                                          <p:spTgt spid="25">
                                            <p:txEl>
                                              <p:pRg st="0" end="0"/>
                                            </p:txEl>
                                          </p:spTgt>
                                        </p:tgtEl>
                                      </p:cBhvr>
                                    </p:animEffect>
                                  </p:childTnLst>
                                </p:cTn>
                              </p:par>
                            </p:childTnLst>
                          </p:cTn>
                        </p:par>
                        <p:par>
                          <p:cTn id="30" fill="hold">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randombar(horizontal)">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4" fill="remove" display="0">
                  <p:stCondLst>
                    <p:cond delay="indefinite"/>
                  </p:stCondLst>
                  <p:endCondLst>
                    <p:cond evt="onStopAudio" delay="0">
                      <p:tgtEl>
                        <p:sldTgt/>
                      </p:tgtEl>
                    </p:cond>
                  </p:endCondLst>
                </p:cTn>
                <p:tgtEl>
                  <p:spTgt spid="2"/>
                </p:tgtEl>
              </p:cMediaNode>
            </p:audio>
          </p:childTnLst>
        </p:cTn>
      </p:par>
    </p:tnLst>
    <p:bldLst>
      <p:bldP spid="25" grpId="1" build="allAtOnce"/>
      <p:bldP spid="28"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矩形 235"/>
          <p:cNvSpPr/>
          <p:nvPr/>
        </p:nvSpPr>
        <p:spPr>
          <a:xfrm>
            <a:off x="0" y="0"/>
            <a:ext cx="12192000" cy="6858000"/>
          </a:xfrm>
          <a:prstGeom prst="rect">
            <a:avLst/>
          </a:prstGeom>
          <a:solidFill>
            <a:srgbClr val="79BABE"/>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349" name="Rectangle 590"/>
          <p:cNvSpPr>
            <a:spLocks noChangeArrowheads="1"/>
          </p:cNvSpPr>
          <p:nvPr/>
        </p:nvSpPr>
        <p:spPr bwMode="auto">
          <a:xfrm>
            <a:off x="-22225" y="-34925"/>
            <a:ext cx="122301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0" name="Freeform 591"/>
          <p:cNvSpPr>
            <a:spLocks/>
          </p:cNvSpPr>
          <p:nvPr/>
        </p:nvSpPr>
        <p:spPr bwMode="auto">
          <a:xfrm>
            <a:off x="101600" y="2924175"/>
            <a:ext cx="1535113" cy="628650"/>
          </a:xfrm>
          <a:custGeom>
            <a:avLst/>
            <a:gdLst>
              <a:gd name="T0" fmla="*/ 197 w 482"/>
              <a:gd name="T1" fmla="*/ 0 h 197"/>
              <a:gd name="T2" fmla="*/ 70 w 482"/>
              <a:gd name="T3" fmla="*/ 116 h 197"/>
              <a:gd name="T4" fmla="*/ 0 w 482"/>
              <a:gd name="T5" fmla="*/ 197 h 197"/>
              <a:gd name="T6" fmla="*/ 482 w 482"/>
              <a:gd name="T7" fmla="*/ 197 h 197"/>
              <a:gd name="T8" fmla="*/ 373 w 482"/>
              <a:gd name="T9" fmla="*/ 101 h 197"/>
              <a:gd name="T10" fmla="*/ 324 w 482"/>
              <a:gd name="T11" fmla="*/ 113 h 197"/>
              <a:gd name="T12" fmla="*/ 197 w 482"/>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482" h="197">
                <a:moveTo>
                  <a:pt x="197" y="0"/>
                </a:moveTo>
                <a:cubicBezTo>
                  <a:pt x="131" y="0"/>
                  <a:pt x="76" y="51"/>
                  <a:pt x="70" y="116"/>
                </a:cubicBezTo>
                <a:cubicBezTo>
                  <a:pt x="30" y="122"/>
                  <a:pt x="0" y="156"/>
                  <a:pt x="0" y="197"/>
                </a:cubicBezTo>
                <a:cubicBezTo>
                  <a:pt x="482" y="197"/>
                  <a:pt x="482" y="197"/>
                  <a:pt x="482" y="197"/>
                </a:cubicBezTo>
                <a:cubicBezTo>
                  <a:pt x="475" y="143"/>
                  <a:pt x="429" y="101"/>
                  <a:pt x="373" y="101"/>
                </a:cubicBezTo>
                <a:cubicBezTo>
                  <a:pt x="356" y="101"/>
                  <a:pt x="339" y="105"/>
                  <a:pt x="324" y="113"/>
                </a:cubicBezTo>
                <a:cubicBezTo>
                  <a:pt x="317" y="49"/>
                  <a:pt x="263" y="0"/>
                  <a:pt x="197" y="0"/>
                </a:cubicBezTo>
              </a:path>
            </a:pathLst>
          </a:custGeom>
          <a:solidFill>
            <a:schemeClr val="bg1">
              <a:alpha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160" name="组合 1159"/>
          <p:cNvGrpSpPr/>
          <p:nvPr/>
        </p:nvGrpSpPr>
        <p:grpSpPr>
          <a:xfrm>
            <a:off x="554038" y="4629150"/>
            <a:ext cx="206375" cy="2249488"/>
            <a:chOff x="554038" y="4591050"/>
            <a:chExt cx="206375" cy="2249488"/>
          </a:xfrm>
        </p:grpSpPr>
        <p:sp>
          <p:nvSpPr>
            <p:cNvPr id="2095" name="Freeform 1118"/>
            <p:cNvSpPr>
              <a:spLocks noEditPoints="1"/>
            </p:cNvSpPr>
            <p:nvPr/>
          </p:nvSpPr>
          <p:spPr bwMode="auto">
            <a:xfrm>
              <a:off x="576263" y="4591050"/>
              <a:ext cx="155575" cy="398463"/>
            </a:xfrm>
            <a:custGeom>
              <a:avLst/>
              <a:gdLst>
                <a:gd name="T0" fmla="*/ 5 w 49"/>
                <a:gd name="T1" fmla="*/ 118 h 125"/>
                <a:gd name="T2" fmla="*/ 5 w 49"/>
                <a:gd name="T3" fmla="*/ 118 h 125"/>
                <a:gd name="T4" fmla="*/ 12 w 49"/>
                <a:gd name="T5" fmla="*/ 125 h 125"/>
                <a:gd name="T6" fmla="*/ 12 w 49"/>
                <a:gd name="T7" fmla="*/ 125 h 125"/>
                <a:gd name="T8" fmla="*/ 12 w 49"/>
                <a:gd name="T9" fmla="*/ 125 h 125"/>
                <a:gd name="T10" fmla="*/ 5 w 49"/>
                <a:gd name="T11" fmla="*/ 118 h 125"/>
                <a:gd name="T12" fmla="*/ 5 w 49"/>
                <a:gd name="T13" fmla="*/ 118 h 125"/>
                <a:gd name="T14" fmla="*/ 0 w 49"/>
                <a:gd name="T15" fmla="*/ 77 h 125"/>
                <a:gd name="T16" fmla="*/ 0 w 49"/>
                <a:gd name="T17" fmla="*/ 80 h 125"/>
                <a:gd name="T18" fmla="*/ 0 w 49"/>
                <a:gd name="T19" fmla="*/ 80 h 125"/>
                <a:gd name="T20" fmla="*/ 0 w 49"/>
                <a:gd name="T21" fmla="*/ 77 h 125"/>
                <a:gd name="T22" fmla="*/ 25 w 49"/>
                <a:gd name="T23" fmla="*/ 0 h 125"/>
                <a:gd name="T24" fmla="*/ 25 w 49"/>
                <a:gd name="T25" fmla="*/ 0 h 125"/>
                <a:gd name="T26" fmla="*/ 25 w 49"/>
                <a:gd name="T27" fmla="*/ 0 h 125"/>
                <a:gd name="T28" fmla="*/ 25 w 49"/>
                <a:gd name="T29" fmla="*/ 0 h 125"/>
                <a:gd name="T30" fmla="*/ 25 w 49"/>
                <a:gd name="T31" fmla="*/ 0 h 125"/>
                <a:gd name="T32" fmla="*/ 25 w 49"/>
                <a:gd name="T33" fmla="*/ 0 h 125"/>
                <a:gd name="T34" fmla="*/ 25 w 49"/>
                <a:gd name="T35" fmla="*/ 0 h 125"/>
                <a:gd name="T36" fmla="*/ 20 w 49"/>
                <a:gd name="T37" fmla="*/ 125 h 125"/>
                <a:gd name="T38" fmla="*/ 37 w 49"/>
                <a:gd name="T39" fmla="*/ 125 h 125"/>
                <a:gd name="T40" fmla="*/ 37 w 49"/>
                <a:gd name="T41" fmla="*/ 125 h 125"/>
                <a:gd name="T42" fmla="*/ 44 w 49"/>
                <a:gd name="T43" fmla="*/ 118 h 125"/>
                <a:gd name="T44" fmla="*/ 44 w 49"/>
                <a:gd name="T45" fmla="*/ 118 h 125"/>
                <a:gd name="T46" fmla="*/ 39 w 49"/>
                <a:gd name="T47" fmla="*/ 116 h 125"/>
                <a:gd name="T48" fmla="*/ 48 w 49"/>
                <a:gd name="T49" fmla="*/ 80 h 125"/>
                <a:gd name="T50" fmla="*/ 49 w 49"/>
                <a:gd name="T51" fmla="*/ 81 h 125"/>
                <a:gd name="T52" fmla="*/ 49 w 49"/>
                <a:gd name="T53" fmla="*/ 77 h 125"/>
                <a:gd name="T54" fmla="*/ 48 w 49"/>
                <a:gd name="T55" fmla="*/ 65 h 125"/>
                <a:gd name="T56" fmla="*/ 46 w 49"/>
                <a:gd name="T57" fmla="*/ 53 h 125"/>
                <a:gd name="T58" fmla="*/ 45 w 49"/>
                <a:gd name="T59" fmla="*/ 47 h 125"/>
                <a:gd name="T60" fmla="*/ 45 w 49"/>
                <a:gd name="T61" fmla="*/ 44 h 125"/>
                <a:gd name="T62" fmla="*/ 44 w 49"/>
                <a:gd name="T63" fmla="*/ 41 h 125"/>
                <a:gd name="T64" fmla="*/ 44 w 49"/>
                <a:gd name="T65" fmla="*/ 38 h 125"/>
                <a:gd name="T66" fmla="*/ 43 w 49"/>
                <a:gd name="T67" fmla="*/ 35 h 125"/>
                <a:gd name="T68" fmla="*/ 43 w 49"/>
                <a:gd name="T69" fmla="*/ 33 h 125"/>
                <a:gd name="T70" fmla="*/ 42 w 49"/>
                <a:gd name="T71" fmla="*/ 30 h 125"/>
                <a:gd name="T72" fmla="*/ 41 w 49"/>
                <a:gd name="T73" fmla="*/ 27 h 125"/>
                <a:gd name="T74" fmla="*/ 40 w 49"/>
                <a:gd name="T75" fmla="*/ 25 h 125"/>
                <a:gd name="T76" fmla="*/ 38 w 49"/>
                <a:gd name="T77" fmla="*/ 20 h 125"/>
                <a:gd name="T78" fmla="*/ 34 w 49"/>
                <a:gd name="T79" fmla="*/ 12 h 125"/>
                <a:gd name="T80" fmla="*/ 33 w 49"/>
                <a:gd name="T81" fmla="*/ 11 h 125"/>
                <a:gd name="T82" fmla="*/ 33 w 49"/>
                <a:gd name="T83" fmla="*/ 10 h 125"/>
                <a:gd name="T84" fmla="*/ 32 w 49"/>
                <a:gd name="T85" fmla="*/ 9 h 125"/>
                <a:gd name="T86" fmla="*/ 32 w 49"/>
                <a:gd name="T87" fmla="*/ 8 h 125"/>
                <a:gd name="T88" fmla="*/ 30 w 49"/>
                <a:gd name="T89" fmla="*/ 5 h 125"/>
                <a:gd name="T90" fmla="*/ 28 w 49"/>
                <a:gd name="T91" fmla="*/ 3 h 125"/>
                <a:gd name="T92" fmla="*/ 26 w 49"/>
                <a:gd name="T93" fmla="*/ 1 h 125"/>
                <a:gd name="T94" fmla="*/ 25 w 49"/>
                <a:gd name="T95" fmla="*/ 0 h 125"/>
                <a:gd name="T96" fmla="*/ 25 w 49"/>
                <a:gd name="T9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125">
                  <a:moveTo>
                    <a:pt x="5" y="118"/>
                  </a:moveTo>
                  <a:cubicBezTo>
                    <a:pt x="5" y="118"/>
                    <a:pt x="5" y="118"/>
                    <a:pt x="5" y="118"/>
                  </a:cubicBezTo>
                  <a:cubicBezTo>
                    <a:pt x="6" y="121"/>
                    <a:pt x="9" y="123"/>
                    <a:pt x="12" y="125"/>
                  </a:cubicBezTo>
                  <a:cubicBezTo>
                    <a:pt x="12" y="125"/>
                    <a:pt x="12" y="125"/>
                    <a:pt x="12" y="125"/>
                  </a:cubicBezTo>
                  <a:cubicBezTo>
                    <a:pt x="12" y="125"/>
                    <a:pt x="12" y="125"/>
                    <a:pt x="12" y="125"/>
                  </a:cubicBezTo>
                  <a:cubicBezTo>
                    <a:pt x="9" y="123"/>
                    <a:pt x="6" y="121"/>
                    <a:pt x="5" y="118"/>
                  </a:cubicBezTo>
                  <a:cubicBezTo>
                    <a:pt x="5" y="118"/>
                    <a:pt x="5" y="118"/>
                    <a:pt x="5" y="118"/>
                  </a:cubicBezTo>
                  <a:moveTo>
                    <a:pt x="0" y="77"/>
                  </a:moveTo>
                  <a:cubicBezTo>
                    <a:pt x="0" y="78"/>
                    <a:pt x="0" y="79"/>
                    <a:pt x="0" y="80"/>
                  </a:cubicBezTo>
                  <a:cubicBezTo>
                    <a:pt x="0" y="80"/>
                    <a:pt x="0" y="80"/>
                    <a:pt x="0" y="80"/>
                  </a:cubicBezTo>
                  <a:cubicBezTo>
                    <a:pt x="0" y="79"/>
                    <a:pt x="0" y="78"/>
                    <a:pt x="0" y="77"/>
                  </a:cubicBezTo>
                  <a:moveTo>
                    <a:pt x="25" y="0"/>
                  </a:move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4" y="1"/>
                    <a:pt x="6" y="61"/>
                    <a:pt x="20" y="125"/>
                  </a:cubicBezTo>
                  <a:cubicBezTo>
                    <a:pt x="37" y="125"/>
                    <a:pt x="37" y="125"/>
                    <a:pt x="37" y="125"/>
                  </a:cubicBezTo>
                  <a:cubicBezTo>
                    <a:pt x="37" y="125"/>
                    <a:pt x="37" y="125"/>
                    <a:pt x="37" y="125"/>
                  </a:cubicBezTo>
                  <a:cubicBezTo>
                    <a:pt x="40" y="123"/>
                    <a:pt x="43" y="121"/>
                    <a:pt x="44" y="118"/>
                  </a:cubicBezTo>
                  <a:cubicBezTo>
                    <a:pt x="44" y="118"/>
                    <a:pt x="44" y="118"/>
                    <a:pt x="44" y="118"/>
                  </a:cubicBezTo>
                  <a:cubicBezTo>
                    <a:pt x="43" y="117"/>
                    <a:pt x="41" y="116"/>
                    <a:pt x="39" y="116"/>
                  </a:cubicBezTo>
                  <a:cubicBezTo>
                    <a:pt x="48" y="80"/>
                    <a:pt x="48" y="80"/>
                    <a:pt x="48" y="80"/>
                  </a:cubicBezTo>
                  <a:cubicBezTo>
                    <a:pt x="49" y="81"/>
                    <a:pt x="49" y="81"/>
                    <a:pt x="49" y="81"/>
                  </a:cubicBezTo>
                  <a:cubicBezTo>
                    <a:pt x="49" y="79"/>
                    <a:pt x="49" y="78"/>
                    <a:pt x="49" y="77"/>
                  </a:cubicBezTo>
                  <a:cubicBezTo>
                    <a:pt x="49" y="73"/>
                    <a:pt x="48" y="69"/>
                    <a:pt x="48" y="65"/>
                  </a:cubicBezTo>
                  <a:cubicBezTo>
                    <a:pt x="47" y="61"/>
                    <a:pt x="47" y="57"/>
                    <a:pt x="46" y="53"/>
                  </a:cubicBezTo>
                  <a:cubicBezTo>
                    <a:pt x="46" y="51"/>
                    <a:pt x="46" y="49"/>
                    <a:pt x="45" y="47"/>
                  </a:cubicBezTo>
                  <a:cubicBezTo>
                    <a:pt x="45" y="46"/>
                    <a:pt x="45" y="45"/>
                    <a:pt x="45" y="44"/>
                  </a:cubicBezTo>
                  <a:cubicBezTo>
                    <a:pt x="45" y="43"/>
                    <a:pt x="44" y="42"/>
                    <a:pt x="44" y="41"/>
                  </a:cubicBezTo>
                  <a:cubicBezTo>
                    <a:pt x="44" y="40"/>
                    <a:pt x="44" y="39"/>
                    <a:pt x="44" y="38"/>
                  </a:cubicBezTo>
                  <a:cubicBezTo>
                    <a:pt x="44" y="37"/>
                    <a:pt x="43" y="36"/>
                    <a:pt x="43" y="35"/>
                  </a:cubicBezTo>
                  <a:cubicBezTo>
                    <a:pt x="43" y="35"/>
                    <a:pt x="43" y="34"/>
                    <a:pt x="43" y="33"/>
                  </a:cubicBezTo>
                  <a:cubicBezTo>
                    <a:pt x="42" y="32"/>
                    <a:pt x="42" y="31"/>
                    <a:pt x="42" y="30"/>
                  </a:cubicBezTo>
                  <a:cubicBezTo>
                    <a:pt x="42" y="29"/>
                    <a:pt x="41" y="28"/>
                    <a:pt x="41" y="27"/>
                  </a:cubicBezTo>
                  <a:cubicBezTo>
                    <a:pt x="41" y="27"/>
                    <a:pt x="40" y="26"/>
                    <a:pt x="40" y="25"/>
                  </a:cubicBezTo>
                  <a:cubicBezTo>
                    <a:pt x="40" y="23"/>
                    <a:pt x="39" y="22"/>
                    <a:pt x="38" y="20"/>
                  </a:cubicBezTo>
                  <a:cubicBezTo>
                    <a:pt x="37" y="17"/>
                    <a:pt x="35" y="14"/>
                    <a:pt x="34" y="12"/>
                  </a:cubicBezTo>
                  <a:cubicBezTo>
                    <a:pt x="33" y="11"/>
                    <a:pt x="33" y="11"/>
                    <a:pt x="33" y="11"/>
                  </a:cubicBezTo>
                  <a:cubicBezTo>
                    <a:pt x="33" y="10"/>
                    <a:pt x="33" y="10"/>
                    <a:pt x="33" y="10"/>
                  </a:cubicBezTo>
                  <a:cubicBezTo>
                    <a:pt x="32" y="9"/>
                    <a:pt x="32" y="9"/>
                    <a:pt x="32" y="9"/>
                  </a:cubicBezTo>
                  <a:cubicBezTo>
                    <a:pt x="32" y="8"/>
                    <a:pt x="32" y="8"/>
                    <a:pt x="32" y="8"/>
                  </a:cubicBezTo>
                  <a:cubicBezTo>
                    <a:pt x="31" y="7"/>
                    <a:pt x="30" y="6"/>
                    <a:pt x="30" y="5"/>
                  </a:cubicBezTo>
                  <a:cubicBezTo>
                    <a:pt x="29" y="4"/>
                    <a:pt x="28" y="4"/>
                    <a:pt x="28" y="3"/>
                  </a:cubicBezTo>
                  <a:cubicBezTo>
                    <a:pt x="27" y="2"/>
                    <a:pt x="27" y="2"/>
                    <a:pt x="26" y="1"/>
                  </a:cubicBezTo>
                  <a:cubicBezTo>
                    <a:pt x="26" y="1"/>
                    <a:pt x="25" y="0"/>
                    <a:pt x="25" y="0"/>
                  </a:cubicBezTo>
                  <a:cubicBezTo>
                    <a:pt x="25" y="0"/>
                    <a:pt x="25" y="0"/>
                    <a:pt x="25"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6" name="Freeform 1119"/>
            <p:cNvSpPr>
              <a:spLocks noEditPoints="1"/>
            </p:cNvSpPr>
            <p:nvPr/>
          </p:nvSpPr>
          <p:spPr bwMode="auto">
            <a:xfrm>
              <a:off x="611188" y="4989513"/>
              <a:ext cx="85725" cy="22225"/>
            </a:xfrm>
            <a:custGeom>
              <a:avLst/>
              <a:gdLst>
                <a:gd name="T0" fmla="*/ 0 w 27"/>
                <a:gd name="T1" fmla="*/ 7 h 7"/>
                <a:gd name="T2" fmla="*/ 0 w 27"/>
                <a:gd name="T3" fmla="*/ 7 h 7"/>
                <a:gd name="T4" fmla="*/ 4 w 27"/>
                <a:gd name="T5" fmla="*/ 7 h 7"/>
                <a:gd name="T6" fmla="*/ 0 w 27"/>
                <a:gd name="T7" fmla="*/ 7 h 7"/>
                <a:gd name="T8" fmla="*/ 9 w 27"/>
                <a:gd name="T9" fmla="*/ 0 h 7"/>
                <a:gd name="T10" fmla="*/ 10 w 27"/>
                <a:gd name="T11" fmla="*/ 3 h 7"/>
                <a:gd name="T12" fmla="*/ 21 w 27"/>
                <a:gd name="T13" fmla="*/ 3 h 7"/>
                <a:gd name="T14" fmla="*/ 21 w 27"/>
                <a:gd name="T15" fmla="*/ 7 h 7"/>
                <a:gd name="T16" fmla="*/ 27 w 27"/>
                <a:gd name="T17" fmla="*/ 7 h 7"/>
                <a:gd name="T18" fmla="*/ 27 w 27"/>
                <a:gd name="T19" fmla="*/ 0 h 7"/>
                <a:gd name="T20" fmla="*/ 26 w 27"/>
                <a:gd name="T21" fmla="*/ 0 h 7"/>
                <a:gd name="T22" fmla="*/ 9 w 27"/>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
                  <a:moveTo>
                    <a:pt x="0" y="7"/>
                  </a:moveTo>
                  <a:cubicBezTo>
                    <a:pt x="0" y="7"/>
                    <a:pt x="0" y="7"/>
                    <a:pt x="0" y="7"/>
                  </a:cubicBezTo>
                  <a:cubicBezTo>
                    <a:pt x="4" y="7"/>
                    <a:pt x="4" y="7"/>
                    <a:pt x="4" y="7"/>
                  </a:cubicBezTo>
                  <a:cubicBezTo>
                    <a:pt x="0" y="7"/>
                    <a:pt x="0" y="7"/>
                    <a:pt x="0" y="7"/>
                  </a:cubicBezTo>
                  <a:moveTo>
                    <a:pt x="9" y="0"/>
                  </a:moveTo>
                  <a:cubicBezTo>
                    <a:pt x="10" y="1"/>
                    <a:pt x="10" y="2"/>
                    <a:pt x="10" y="3"/>
                  </a:cubicBezTo>
                  <a:cubicBezTo>
                    <a:pt x="21" y="3"/>
                    <a:pt x="21" y="3"/>
                    <a:pt x="21" y="3"/>
                  </a:cubicBezTo>
                  <a:cubicBezTo>
                    <a:pt x="21" y="7"/>
                    <a:pt x="21" y="7"/>
                    <a:pt x="21" y="7"/>
                  </a:cubicBezTo>
                  <a:cubicBezTo>
                    <a:pt x="27" y="7"/>
                    <a:pt x="27" y="7"/>
                    <a:pt x="27" y="7"/>
                  </a:cubicBezTo>
                  <a:cubicBezTo>
                    <a:pt x="27" y="0"/>
                    <a:pt x="27" y="0"/>
                    <a:pt x="27" y="0"/>
                  </a:cubicBezTo>
                  <a:cubicBezTo>
                    <a:pt x="26" y="0"/>
                    <a:pt x="26" y="0"/>
                    <a:pt x="26" y="0"/>
                  </a:cubicBezTo>
                  <a:cubicBezTo>
                    <a:pt x="9" y="0"/>
                    <a:pt x="9" y="0"/>
                    <a:pt x="9"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7" name="Freeform 1120"/>
            <p:cNvSpPr>
              <a:spLocks noEditPoints="1"/>
            </p:cNvSpPr>
            <p:nvPr/>
          </p:nvSpPr>
          <p:spPr bwMode="auto">
            <a:xfrm>
              <a:off x="554038" y="4846638"/>
              <a:ext cx="38100" cy="165100"/>
            </a:xfrm>
            <a:custGeom>
              <a:avLst/>
              <a:gdLst>
                <a:gd name="T0" fmla="*/ 0 w 12"/>
                <a:gd name="T1" fmla="*/ 52 h 52"/>
                <a:gd name="T2" fmla="*/ 0 w 12"/>
                <a:gd name="T3" fmla="*/ 52 h 52"/>
                <a:gd name="T4" fmla="*/ 0 w 12"/>
                <a:gd name="T5" fmla="*/ 52 h 52"/>
                <a:gd name="T6" fmla="*/ 12 w 12"/>
                <a:gd name="T7" fmla="*/ 38 h 52"/>
                <a:gd name="T8" fmla="*/ 0 w 12"/>
                <a:gd name="T9" fmla="*/ 52 h 52"/>
                <a:gd name="T10" fmla="*/ 12 w 12"/>
                <a:gd name="T11" fmla="*/ 38 h 52"/>
                <a:gd name="T12" fmla="*/ 12 w 12"/>
                <a:gd name="T13" fmla="*/ 38 h 52"/>
                <a:gd name="T14" fmla="*/ 7 w 12"/>
                <a:gd name="T15" fmla="*/ 0 h 52"/>
                <a:gd name="T16" fmla="*/ 7 w 12"/>
                <a:gd name="T17" fmla="*/ 0 h 52"/>
                <a:gd name="T18" fmla="*/ 0 w 12"/>
                <a:gd name="T19" fmla="*/ 7 h 52"/>
                <a:gd name="T20" fmla="*/ 7 w 12"/>
                <a:gd name="T21" fmla="*/ 0 h 52"/>
                <a:gd name="T22" fmla="*/ 7 w 1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2">
                  <a:moveTo>
                    <a:pt x="0" y="52"/>
                  </a:moveTo>
                  <a:cubicBezTo>
                    <a:pt x="0" y="52"/>
                    <a:pt x="0" y="52"/>
                    <a:pt x="0" y="52"/>
                  </a:cubicBezTo>
                  <a:cubicBezTo>
                    <a:pt x="0" y="52"/>
                    <a:pt x="0" y="52"/>
                    <a:pt x="0" y="52"/>
                  </a:cubicBezTo>
                  <a:moveTo>
                    <a:pt x="12" y="38"/>
                  </a:moveTo>
                  <a:cubicBezTo>
                    <a:pt x="5" y="43"/>
                    <a:pt x="0" y="52"/>
                    <a:pt x="0" y="52"/>
                  </a:cubicBezTo>
                  <a:cubicBezTo>
                    <a:pt x="0" y="52"/>
                    <a:pt x="5" y="43"/>
                    <a:pt x="12" y="38"/>
                  </a:cubicBezTo>
                  <a:cubicBezTo>
                    <a:pt x="12" y="38"/>
                    <a:pt x="12" y="38"/>
                    <a:pt x="12" y="38"/>
                  </a:cubicBezTo>
                  <a:moveTo>
                    <a:pt x="7" y="0"/>
                  </a:moveTo>
                  <a:cubicBezTo>
                    <a:pt x="7" y="0"/>
                    <a:pt x="7" y="0"/>
                    <a:pt x="7" y="0"/>
                  </a:cubicBezTo>
                  <a:cubicBezTo>
                    <a:pt x="0" y="7"/>
                    <a:pt x="0" y="7"/>
                    <a:pt x="0" y="7"/>
                  </a:cubicBezTo>
                  <a:cubicBezTo>
                    <a:pt x="7" y="0"/>
                    <a:pt x="7" y="0"/>
                    <a:pt x="7" y="0"/>
                  </a:cubicBezTo>
                  <a:cubicBezTo>
                    <a:pt x="7" y="0"/>
                    <a:pt x="7" y="0"/>
                    <a:pt x="7"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8" name="Freeform 1121"/>
            <p:cNvSpPr>
              <a:spLocks/>
            </p:cNvSpPr>
            <p:nvPr/>
          </p:nvSpPr>
          <p:spPr bwMode="auto">
            <a:xfrm>
              <a:off x="700088" y="4846638"/>
              <a:ext cx="60325" cy="171450"/>
            </a:xfrm>
            <a:custGeom>
              <a:avLst/>
              <a:gdLst>
                <a:gd name="T0" fmla="*/ 9 w 19"/>
                <a:gd name="T1" fmla="*/ 0 h 54"/>
                <a:gd name="T2" fmla="*/ 0 w 19"/>
                <a:gd name="T3" fmla="*/ 36 h 54"/>
                <a:gd name="T4" fmla="*/ 5 w 19"/>
                <a:gd name="T5" fmla="*/ 38 h 54"/>
                <a:gd name="T6" fmla="*/ 19 w 19"/>
                <a:gd name="T7" fmla="*/ 54 h 54"/>
                <a:gd name="T8" fmla="*/ 19 w 19"/>
                <a:gd name="T9" fmla="*/ 9 h 54"/>
                <a:gd name="T10" fmla="*/ 10 w 19"/>
                <a:gd name="T11" fmla="*/ 1 h 54"/>
                <a:gd name="T12" fmla="*/ 9 w 1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9" y="0"/>
                  </a:moveTo>
                  <a:cubicBezTo>
                    <a:pt x="0" y="36"/>
                    <a:pt x="0" y="36"/>
                    <a:pt x="0" y="36"/>
                  </a:cubicBezTo>
                  <a:cubicBezTo>
                    <a:pt x="2" y="36"/>
                    <a:pt x="4" y="37"/>
                    <a:pt x="5" y="38"/>
                  </a:cubicBezTo>
                  <a:cubicBezTo>
                    <a:pt x="12" y="43"/>
                    <a:pt x="19" y="54"/>
                    <a:pt x="19" y="54"/>
                  </a:cubicBezTo>
                  <a:cubicBezTo>
                    <a:pt x="19" y="9"/>
                    <a:pt x="19" y="9"/>
                    <a:pt x="19" y="9"/>
                  </a:cubicBezTo>
                  <a:cubicBezTo>
                    <a:pt x="10" y="1"/>
                    <a:pt x="10" y="1"/>
                    <a:pt x="10" y="1"/>
                  </a:cubicBezTo>
                  <a:cubicBezTo>
                    <a:pt x="9" y="0"/>
                    <a:pt x="9" y="0"/>
                    <a:pt x="9"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9" name="Rectangle 1122"/>
            <p:cNvSpPr>
              <a:spLocks noChangeArrowheads="1"/>
            </p:cNvSpPr>
            <p:nvPr/>
          </p:nvSpPr>
          <p:spPr bwMode="auto">
            <a:xfrm>
              <a:off x="655638" y="4591050"/>
              <a:ext cx="1588" cy="1588"/>
            </a:xfrm>
            <a:prstGeom prst="rect">
              <a:avLst/>
            </a:prstGeom>
            <a:solidFill>
              <a:srgbClr val="D6D7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0" name="Freeform 1123"/>
            <p:cNvSpPr>
              <a:spLocks/>
            </p:cNvSpPr>
            <p:nvPr/>
          </p:nvSpPr>
          <p:spPr bwMode="auto">
            <a:xfrm>
              <a:off x="655638" y="45910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1" name="Freeform 1124"/>
            <p:cNvSpPr>
              <a:spLocks noEditPoints="1"/>
            </p:cNvSpPr>
            <p:nvPr/>
          </p:nvSpPr>
          <p:spPr bwMode="auto">
            <a:xfrm>
              <a:off x="576263" y="4591050"/>
              <a:ext cx="79375" cy="420688"/>
            </a:xfrm>
            <a:custGeom>
              <a:avLst/>
              <a:gdLst>
                <a:gd name="T0" fmla="*/ 12 w 25"/>
                <a:gd name="T1" fmla="*/ 125 h 132"/>
                <a:gd name="T2" fmla="*/ 12 w 25"/>
                <a:gd name="T3" fmla="*/ 125 h 132"/>
                <a:gd name="T4" fmla="*/ 11 w 25"/>
                <a:gd name="T5" fmla="*/ 125 h 132"/>
                <a:gd name="T6" fmla="*/ 11 w 25"/>
                <a:gd name="T7" fmla="*/ 132 h 132"/>
                <a:gd name="T8" fmla="*/ 11 w 25"/>
                <a:gd name="T9" fmla="*/ 125 h 132"/>
                <a:gd name="T10" fmla="*/ 12 w 25"/>
                <a:gd name="T11" fmla="*/ 125 h 132"/>
                <a:gd name="T12" fmla="*/ 12 w 25"/>
                <a:gd name="T13" fmla="*/ 125 h 132"/>
                <a:gd name="T14" fmla="*/ 5 w 25"/>
                <a:gd name="T15" fmla="*/ 118 h 132"/>
                <a:gd name="T16" fmla="*/ 5 w 25"/>
                <a:gd name="T17" fmla="*/ 118 h 132"/>
                <a:gd name="T18" fmla="*/ 5 w 25"/>
                <a:gd name="T19" fmla="*/ 118 h 132"/>
                <a:gd name="T20" fmla="*/ 5 w 25"/>
                <a:gd name="T21" fmla="*/ 118 h 132"/>
                <a:gd name="T22" fmla="*/ 25 w 25"/>
                <a:gd name="T23" fmla="*/ 0 h 132"/>
                <a:gd name="T24" fmla="*/ 25 w 25"/>
                <a:gd name="T25" fmla="*/ 0 h 132"/>
                <a:gd name="T26" fmla="*/ 24 w 25"/>
                <a:gd name="T27" fmla="*/ 0 h 132"/>
                <a:gd name="T28" fmla="*/ 23 w 25"/>
                <a:gd name="T29" fmla="*/ 1 h 132"/>
                <a:gd name="T30" fmla="*/ 22 w 25"/>
                <a:gd name="T31" fmla="*/ 3 h 132"/>
                <a:gd name="T32" fmla="*/ 20 w 25"/>
                <a:gd name="T33" fmla="*/ 5 h 132"/>
                <a:gd name="T34" fmla="*/ 18 w 25"/>
                <a:gd name="T35" fmla="*/ 8 h 132"/>
                <a:gd name="T36" fmla="*/ 17 w 25"/>
                <a:gd name="T37" fmla="*/ 9 h 132"/>
                <a:gd name="T38" fmla="*/ 17 w 25"/>
                <a:gd name="T39" fmla="*/ 10 h 132"/>
                <a:gd name="T40" fmla="*/ 16 w 25"/>
                <a:gd name="T41" fmla="*/ 11 h 132"/>
                <a:gd name="T42" fmla="*/ 15 w 25"/>
                <a:gd name="T43" fmla="*/ 12 h 132"/>
                <a:gd name="T44" fmla="*/ 11 w 25"/>
                <a:gd name="T45" fmla="*/ 20 h 132"/>
                <a:gd name="T46" fmla="*/ 9 w 25"/>
                <a:gd name="T47" fmla="*/ 25 h 132"/>
                <a:gd name="T48" fmla="*/ 8 w 25"/>
                <a:gd name="T49" fmla="*/ 27 h 132"/>
                <a:gd name="T50" fmla="*/ 8 w 25"/>
                <a:gd name="T51" fmla="*/ 30 h 132"/>
                <a:gd name="T52" fmla="*/ 7 w 25"/>
                <a:gd name="T53" fmla="*/ 33 h 132"/>
                <a:gd name="T54" fmla="*/ 6 w 25"/>
                <a:gd name="T55" fmla="*/ 35 h 132"/>
                <a:gd name="T56" fmla="*/ 6 w 25"/>
                <a:gd name="T57" fmla="*/ 38 h 132"/>
                <a:gd name="T58" fmla="*/ 5 w 25"/>
                <a:gd name="T59" fmla="*/ 41 h 132"/>
                <a:gd name="T60" fmla="*/ 5 w 25"/>
                <a:gd name="T61" fmla="*/ 44 h 132"/>
                <a:gd name="T62" fmla="*/ 4 w 25"/>
                <a:gd name="T63" fmla="*/ 47 h 132"/>
                <a:gd name="T64" fmla="*/ 3 w 25"/>
                <a:gd name="T65" fmla="*/ 53 h 132"/>
                <a:gd name="T66" fmla="*/ 1 w 25"/>
                <a:gd name="T67" fmla="*/ 65 h 132"/>
                <a:gd name="T68" fmla="*/ 0 w 25"/>
                <a:gd name="T69" fmla="*/ 77 h 132"/>
                <a:gd name="T70" fmla="*/ 0 w 25"/>
                <a:gd name="T71" fmla="*/ 77 h 132"/>
                <a:gd name="T72" fmla="*/ 0 w 25"/>
                <a:gd name="T73" fmla="*/ 77 h 132"/>
                <a:gd name="T74" fmla="*/ 1 w 25"/>
                <a:gd name="T75" fmla="*/ 65 h 132"/>
                <a:gd name="T76" fmla="*/ 3 w 25"/>
                <a:gd name="T77" fmla="*/ 53 h 132"/>
                <a:gd name="T78" fmla="*/ 4 w 25"/>
                <a:gd name="T79" fmla="*/ 47 h 132"/>
                <a:gd name="T80" fmla="*/ 5 w 25"/>
                <a:gd name="T81" fmla="*/ 44 h 132"/>
                <a:gd name="T82" fmla="*/ 5 w 25"/>
                <a:gd name="T83" fmla="*/ 41 h 132"/>
                <a:gd name="T84" fmla="*/ 6 w 25"/>
                <a:gd name="T85" fmla="*/ 38 h 132"/>
                <a:gd name="T86" fmla="*/ 6 w 25"/>
                <a:gd name="T87" fmla="*/ 35 h 132"/>
                <a:gd name="T88" fmla="*/ 7 w 25"/>
                <a:gd name="T89" fmla="*/ 33 h 132"/>
                <a:gd name="T90" fmla="*/ 8 w 25"/>
                <a:gd name="T91" fmla="*/ 30 h 132"/>
                <a:gd name="T92" fmla="*/ 8 w 25"/>
                <a:gd name="T93" fmla="*/ 27 h 132"/>
                <a:gd name="T94" fmla="*/ 9 w 25"/>
                <a:gd name="T95" fmla="*/ 25 h 132"/>
                <a:gd name="T96" fmla="*/ 11 w 25"/>
                <a:gd name="T97" fmla="*/ 20 h 132"/>
                <a:gd name="T98" fmla="*/ 15 w 25"/>
                <a:gd name="T99" fmla="*/ 12 h 132"/>
                <a:gd name="T100" fmla="*/ 16 w 25"/>
                <a:gd name="T101" fmla="*/ 11 h 132"/>
                <a:gd name="T102" fmla="*/ 17 w 25"/>
                <a:gd name="T103" fmla="*/ 10 h 132"/>
                <a:gd name="T104" fmla="*/ 17 w 25"/>
                <a:gd name="T105" fmla="*/ 9 h 132"/>
                <a:gd name="T106" fmla="*/ 18 w 25"/>
                <a:gd name="T107" fmla="*/ 8 h 132"/>
                <a:gd name="T108" fmla="*/ 20 w 25"/>
                <a:gd name="T109" fmla="*/ 5 h 132"/>
                <a:gd name="T110" fmla="*/ 22 w 25"/>
                <a:gd name="T111" fmla="*/ 3 h 132"/>
                <a:gd name="T112" fmla="*/ 23 w 25"/>
                <a:gd name="T113" fmla="*/ 1 h 132"/>
                <a:gd name="T114" fmla="*/ 24 w 25"/>
                <a:gd name="T115" fmla="*/ 0 h 132"/>
                <a:gd name="T116" fmla="*/ 25 w 25"/>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 h="132">
                  <a:moveTo>
                    <a:pt x="12" y="125"/>
                  </a:moveTo>
                  <a:cubicBezTo>
                    <a:pt x="12" y="125"/>
                    <a:pt x="12" y="125"/>
                    <a:pt x="12" y="125"/>
                  </a:cubicBezTo>
                  <a:cubicBezTo>
                    <a:pt x="11" y="125"/>
                    <a:pt x="11" y="125"/>
                    <a:pt x="11" y="125"/>
                  </a:cubicBezTo>
                  <a:cubicBezTo>
                    <a:pt x="11" y="132"/>
                    <a:pt x="11" y="132"/>
                    <a:pt x="11" y="132"/>
                  </a:cubicBezTo>
                  <a:cubicBezTo>
                    <a:pt x="11" y="125"/>
                    <a:pt x="11" y="125"/>
                    <a:pt x="11" y="125"/>
                  </a:cubicBezTo>
                  <a:cubicBezTo>
                    <a:pt x="12" y="125"/>
                    <a:pt x="12" y="125"/>
                    <a:pt x="12" y="125"/>
                  </a:cubicBezTo>
                  <a:cubicBezTo>
                    <a:pt x="12" y="125"/>
                    <a:pt x="12" y="125"/>
                    <a:pt x="12" y="125"/>
                  </a:cubicBezTo>
                  <a:moveTo>
                    <a:pt x="5" y="118"/>
                  </a:moveTo>
                  <a:cubicBezTo>
                    <a:pt x="5" y="118"/>
                    <a:pt x="5" y="118"/>
                    <a:pt x="5" y="118"/>
                  </a:cubicBezTo>
                  <a:cubicBezTo>
                    <a:pt x="5" y="118"/>
                    <a:pt x="5" y="118"/>
                    <a:pt x="5" y="118"/>
                  </a:cubicBezTo>
                  <a:cubicBezTo>
                    <a:pt x="5" y="118"/>
                    <a:pt x="5" y="118"/>
                    <a:pt x="5" y="118"/>
                  </a:cubicBezTo>
                  <a:moveTo>
                    <a:pt x="25" y="0"/>
                  </a:moveTo>
                  <a:cubicBezTo>
                    <a:pt x="25" y="0"/>
                    <a:pt x="25" y="0"/>
                    <a:pt x="25" y="0"/>
                  </a:cubicBezTo>
                  <a:cubicBezTo>
                    <a:pt x="24" y="0"/>
                    <a:pt x="24" y="0"/>
                    <a:pt x="24" y="0"/>
                  </a:cubicBezTo>
                  <a:cubicBezTo>
                    <a:pt x="24" y="0"/>
                    <a:pt x="24" y="1"/>
                    <a:pt x="23" y="1"/>
                  </a:cubicBezTo>
                  <a:cubicBezTo>
                    <a:pt x="23" y="2"/>
                    <a:pt x="22" y="2"/>
                    <a:pt x="22" y="3"/>
                  </a:cubicBezTo>
                  <a:cubicBezTo>
                    <a:pt x="21" y="4"/>
                    <a:pt x="20" y="4"/>
                    <a:pt x="20" y="5"/>
                  </a:cubicBezTo>
                  <a:cubicBezTo>
                    <a:pt x="19" y="6"/>
                    <a:pt x="18" y="7"/>
                    <a:pt x="18" y="8"/>
                  </a:cubicBezTo>
                  <a:cubicBezTo>
                    <a:pt x="17" y="9"/>
                    <a:pt x="17" y="9"/>
                    <a:pt x="17" y="9"/>
                  </a:cubicBezTo>
                  <a:cubicBezTo>
                    <a:pt x="17" y="10"/>
                    <a:pt x="17" y="10"/>
                    <a:pt x="17" y="10"/>
                  </a:cubicBezTo>
                  <a:cubicBezTo>
                    <a:pt x="16" y="11"/>
                    <a:pt x="16" y="11"/>
                    <a:pt x="16" y="11"/>
                  </a:cubicBezTo>
                  <a:cubicBezTo>
                    <a:pt x="15" y="12"/>
                    <a:pt x="15" y="12"/>
                    <a:pt x="15" y="12"/>
                  </a:cubicBezTo>
                  <a:cubicBezTo>
                    <a:pt x="14" y="14"/>
                    <a:pt x="12" y="17"/>
                    <a:pt x="11" y="20"/>
                  </a:cubicBezTo>
                  <a:cubicBezTo>
                    <a:pt x="10" y="22"/>
                    <a:pt x="10" y="23"/>
                    <a:pt x="9" y="25"/>
                  </a:cubicBezTo>
                  <a:cubicBezTo>
                    <a:pt x="9" y="26"/>
                    <a:pt x="9" y="27"/>
                    <a:pt x="8" y="27"/>
                  </a:cubicBezTo>
                  <a:cubicBezTo>
                    <a:pt x="8" y="28"/>
                    <a:pt x="8" y="29"/>
                    <a:pt x="8" y="30"/>
                  </a:cubicBezTo>
                  <a:cubicBezTo>
                    <a:pt x="7" y="31"/>
                    <a:pt x="7" y="32"/>
                    <a:pt x="7" y="33"/>
                  </a:cubicBezTo>
                  <a:cubicBezTo>
                    <a:pt x="7" y="34"/>
                    <a:pt x="6" y="34"/>
                    <a:pt x="6" y="35"/>
                  </a:cubicBezTo>
                  <a:cubicBezTo>
                    <a:pt x="6" y="36"/>
                    <a:pt x="6" y="37"/>
                    <a:pt x="6" y="38"/>
                  </a:cubicBezTo>
                  <a:cubicBezTo>
                    <a:pt x="5" y="39"/>
                    <a:pt x="5" y="40"/>
                    <a:pt x="5" y="41"/>
                  </a:cubicBezTo>
                  <a:cubicBezTo>
                    <a:pt x="5" y="42"/>
                    <a:pt x="5" y="43"/>
                    <a:pt x="5" y="44"/>
                  </a:cubicBezTo>
                  <a:cubicBezTo>
                    <a:pt x="4" y="45"/>
                    <a:pt x="4" y="46"/>
                    <a:pt x="4" y="47"/>
                  </a:cubicBezTo>
                  <a:cubicBezTo>
                    <a:pt x="4" y="49"/>
                    <a:pt x="3" y="51"/>
                    <a:pt x="3" y="53"/>
                  </a:cubicBezTo>
                  <a:cubicBezTo>
                    <a:pt x="2" y="57"/>
                    <a:pt x="2" y="61"/>
                    <a:pt x="1" y="65"/>
                  </a:cubicBezTo>
                  <a:cubicBezTo>
                    <a:pt x="1" y="69"/>
                    <a:pt x="0" y="73"/>
                    <a:pt x="0" y="77"/>
                  </a:cubicBezTo>
                  <a:cubicBezTo>
                    <a:pt x="0" y="77"/>
                    <a:pt x="0" y="77"/>
                    <a:pt x="0" y="77"/>
                  </a:cubicBezTo>
                  <a:cubicBezTo>
                    <a:pt x="0" y="77"/>
                    <a:pt x="0" y="77"/>
                    <a:pt x="0" y="77"/>
                  </a:cubicBezTo>
                  <a:cubicBezTo>
                    <a:pt x="0" y="73"/>
                    <a:pt x="1" y="69"/>
                    <a:pt x="1" y="65"/>
                  </a:cubicBezTo>
                  <a:cubicBezTo>
                    <a:pt x="2" y="61"/>
                    <a:pt x="2" y="57"/>
                    <a:pt x="3" y="53"/>
                  </a:cubicBezTo>
                  <a:cubicBezTo>
                    <a:pt x="3" y="51"/>
                    <a:pt x="4" y="49"/>
                    <a:pt x="4" y="47"/>
                  </a:cubicBezTo>
                  <a:cubicBezTo>
                    <a:pt x="4" y="46"/>
                    <a:pt x="4" y="45"/>
                    <a:pt x="5" y="44"/>
                  </a:cubicBezTo>
                  <a:cubicBezTo>
                    <a:pt x="5" y="43"/>
                    <a:pt x="5" y="42"/>
                    <a:pt x="5" y="41"/>
                  </a:cubicBezTo>
                  <a:cubicBezTo>
                    <a:pt x="5" y="40"/>
                    <a:pt x="5" y="39"/>
                    <a:pt x="6" y="38"/>
                  </a:cubicBezTo>
                  <a:cubicBezTo>
                    <a:pt x="6" y="37"/>
                    <a:pt x="6" y="36"/>
                    <a:pt x="6" y="35"/>
                  </a:cubicBezTo>
                  <a:cubicBezTo>
                    <a:pt x="6" y="34"/>
                    <a:pt x="7" y="34"/>
                    <a:pt x="7" y="33"/>
                  </a:cubicBezTo>
                  <a:cubicBezTo>
                    <a:pt x="7" y="32"/>
                    <a:pt x="7" y="31"/>
                    <a:pt x="8" y="30"/>
                  </a:cubicBezTo>
                  <a:cubicBezTo>
                    <a:pt x="8" y="29"/>
                    <a:pt x="8" y="28"/>
                    <a:pt x="8" y="27"/>
                  </a:cubicBezTo>
                  <a:cubicBezTo>
                    <a:pt x="9" y="27"/>
                    <a:pt x="9" y="26"/>
                    <a:pt x="9" y="25"/>
                  </a:cubicBezTo>
                  <a:cubicBezTo>
                    <a:pt x="10" y="23"/>
                    <a:pt x="10" y="22"/>
                    <a:pt x="11" y="20"/>
                  </a:cubicBezTo>
                  <a:cubicBezTo>
                    <a:pt x="12" y="17"/>
                    <a:pt x="14" y="14"/>
                    <a:pt x="15" y="12"/>
                  </a:cubicBezTo>
                  <a:cubicBezTo>
                    <a:pt x="16" y="11"/>
                    <a:pt x="16" y="11"/>
                    <a:pt x="16" y="11"/>
                  </a:cubicBezTo>
                  <a:cubicBezTo>
                    <a:pt x="17" y="10"/>
                    <a:pt x="17" y="10"/>
                    <a:pt x="17" y="10"/>
                  </a:cubicBezTo>
                  <a:cubicBezTo>
                    <a:pt x="17" y="9"/>
                    <a:pt x="17" y="9"/>
                    <a:pt x="17" y="9"/>
                  </a:cubicBezTo>
                  <a:cubicBezTo>
                    <a:pt x="18" y="8"/>
                    <a:pt x="18" y="8"/>
                    <a:pt x="18" y="8"/>
                  </a:cubicBezTo>
                  <a:cubicBezTo>
                    <a:pt x="18" y="7"/>
                    <a:pt x="19" y="6"/>
                    <a:pt x="20" y="5"/>
                  </a:cubicBezTo>
                  <a:cubicBezTo>
                    <a:pt x="20" y="4"/>
                    <a:pt x="21" y="4"/>
                    <a:pt x="22" y="3"/>
                  </a:cubicBezTo>
                  <a:cubicBezTo>
                    <a:pt x="22" y="2"/>
                    <a:pt x="23" y="2"/>
                    <a:pt x="23" y="1"/>
                  </a:cubicBezTo>
                  <a:cubicBezTo>
                    <a:pt x="24" y="1"/>
                    <a:pt x="24" y="0"/>
                    <a:pt x="24" y="0"/>
                  </a:cubicBezTo>
                  <a:cubicBezTo>
                    <a:pt x="25" y="0"/>
                    <a:pt x="25" y="0"/>
                    <a:pt x="25"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2" name="Freeform 1125"/>
            <p:cNvSpPr>
              <a:spLocks/>
            </p:cNvSpPr>
            <p:nvPr/>
          </p:nvSpPr>
          <p:spPr bwMode="auto">
            <a:xfrm>
              <a:off x="576263" y="4591050"/>
              <a:ext cx="79375" cy="398463"/>
            </a:xfrm>
            <a:custGeom>
              <a:avLst/>
              <a:gdLst>
                <a:gd name="T0" fmla="*/ 25 w 25"/>
                <a:gd name="T1" fmla="*/ 0 h 125"/>
                <a:gd name="T2" fmla="*/ 25 w 25"/>
                <a:gd name="T3" fmla="*/ 0 h 125"/>
                <a:gd name="T4" fmla="*/ 24 w 25"/>
                <a:gd name="T5" fmla="*/ 0 h 125"/>
                <a:gd name="T6" fmla="*/ 23 w 25"/>
                <a:gd name="T7" fmla="*/ 1 h 125"/>
                <a:gd name="T8" fmla="*/ 22 w 25"/>
                <a:gd name="T9" fmla="*/ 3 h 125"/>
                <a:gd name="T10" fmla="*/ 20 w 25"/>
                <a:gd name="T11" fmla="*/ 5 h 125"/>
                <a:gd name="T12" fmla="*/ 18 w 25"/>
                <a:gd name="T13" fmla="*/ 8 h 125"/>
                <a:gd name="T14" fmla="*/ 17 w 25"/>
                <a:gd name="T15" fmla="*/ 9 h 125"/>
                <a:gd name="T16" fmla="*/ 17 w 25"/>
                <a:gd name="T17" fmla="*/ 10 h 125"/>
                <a:gd name="T18" fmla="*/ 16 w 25"/>
                <a:gd name="T19" fmla="*/ 11 h 125"/>
                <a:gd name="T20" fmla="*/ 15 w 25"/>
                <a:gd name="T21" fmla="*/ 12 h 125"/>
                <a:gd name="T22" fmla="*/ 11 w 25"/>
                <a:gd name="T23" fmla="*/ 20 h 125"/>
                <a:gd name="T24" fmla="*/ 9 w 25"/>
                <a:gd name="T25" fmla="*/ 25 h 125"/>
                <a:gd name="T26" fmla="*/ 8 w 25"/>
                <a:gd name="T27" fmla="*/ 27 h 125"/>
                <a:gd name="T28" fmla="*/ 8 w 25"/>
                <a:gd name="T29" fmla="*/ 30 h 125"/>
                <a:gd name="T30" fmla="*/ 7 w 25"/>
                <a:gd name="T31" fmla="*/ 33 h 125"/>
                <a:gd name="T32" fmla="*/ 6 w 25"/>
                <a:gd name="T33" fmla="*/ 35 h 125"/>
                <a:gd name="T34" fmla="*/ 6 w 25"/>
                <a:gd name="T35" fmla="*/ 38 h 125"/>
                <a:gd name="T36" fmla="*/ 5 w 25"/>
                <a:gd name="T37" fmla="*/ 41 h 125"/>
                <a:gd name="T38" fmla="*/ 5 w 25"/>
                <a:gd name="T39" fmla="*/ 44 h 125"/>
                <a:gd name="T40" fmla="*/ 4 w 25"/>
                <a:gd name="T41" fmla="*/ 47 h 125"/>
                <a:gd name="T42" fmla="*/ 3 w 25"/>
                <a:gd name="T43" fmla="*/ 53 h 125"/>
                <a:gd name="T44" fmla="*/ 1 w 25"/>
                <a:gd name="T45" fmla="*/ 65 h 125"/>
                <a:gd name="T46" fmla="*/ 0 w 25"/>
                <a:gd name="T47" fmla="*/ 77 h 125"/>
                <a:gd name="T48" fmla="*/ 0 w 25"/>
                <a:gd name="T49" fmla="*/ 77 h 125"/>
                <a:gd name="T50" fmla="*/ 0 w 25"/>
                <a:gd name="T51" fmla="*/ 80 h 125"/>
                <a:gd name="T52" fmla="*/ 3 w 25"/>
                <a:gd name="T53" fmla="*/ 78 h 125"/>
                <a:gd name="T54" fmla="*/ 11 w 25"/>
                <a:gd name="T55" fmla="*/ 115 h 125"/>
                <a:gd name="T56" fmla="*/ 5 w 25"/>
                <a:gd name="T57" fmla="*/ 118 h 125"/>
                <a:gd name="T58" fmla="*/ 5 w 25"/>
                <a:gd name="T59" fmla="*/ 118 h 125"/>
                <a:gd name="T60" fmla="*/ 5 w 25"/>
                <a:gd name="T61" fmla="*/ 118 h 125"/>
                <a:gd name="T62" fmla="*/ 12 w 25"/>
                <a:gd name="T63" fmla="*/ 125 h 125"/>
                <a:gd name="T64" fmla="*/ 12 w 25"/>
                <a:gd name="T65" fmla="*/ 125 h 125"/>
                <a:gd name="T66" fmla="*/ 12 w 25"/>
                <a:gd name="T67" fmla="*/ 125 h 125"/>
                <a:gd name="T68" fmla="*/ 20 w 25"/>
                <a:gd name="T69" fmla="*/ 125 h 125"/>
                <a:gd name="T70" fmla="*/ 25 w 25"/>
                <a:gd name="T7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125">
                  <a:moveTo>
                    <a:pt x="25" y="0"/>
                  </a:moveTo>
                  <a:cubicBezTo>
                    <a:pt x="25" y="0"/>
                    <a:pt x="25" y="0"/>
                    <a:pt x="25" y="0"/>
                  </a:cubicBezTo>
                  <a:cubicBezTo>
                    <a:pt x="24" y="0"/>
                    <a:pt x="24" y="0"/>
                    <a:pt x="24" y="0"/>
                  </a:cubicBezTo>
                  <a:cubicBezTo>
                    <a:pt x="24" y="0"/>
                    <a:pt x="24" y="1"/>
                    <a:pt x="23" y="1"/>
                  </a:cubicBezTo>
                  <a:cubicBezTo>
                    <a:pt x="23" y="2"/>
                    <a:pt x="22" y="2"/>
                    <a:pt x="22" y="3"/>
                  </a:cubicBezTo>
                  <a:cubicBezTo>
                    <a:pt x="21" y="4"/>
                    <a:pt x="20" y="4"/>
                    <a:pt x="20" y="5"/>
                  </a:cubicBezTo>
                  <a:cubicBezTo>
                    <a:pt x="19" y="6"/>
                    <a:pt x="18" y="7"/>
                    <a:pt x="18" y="8"/>
                  </a:cubicBezTo>
                  <a:cubicBezTo>
                    <a:pt x="17" y="9"/>
                    <a:pt x="17" y="9"/>
                    <a:pt x="17" y="9"/>
                  </a:cubicBezTo>
                  <a:cubicBezTo>
                    <a:pt x="17" y="10"/>
                    <a:pt x="17" y="10"/>
                    <a:pt x="17" y="10"/>
                  </a:cubicBezTo>
                  <a:cubicBezTo>
                    <a:pt x="16" y="11"/>
                    <a:pt x="16" y="11"/>
                    <a:pt x="16" y="11"/>
                  </a:cubicBezTo>
                  <a:cubicBezTo>
                    <a:pt x="15" y="12"/>
                    <a:pt x="15" y="12"/>
                    <a:pt x="15" y="12"/>
                  </a:cubicBezTo>
                  <a:cubicBezTo>
                    <a:pt x="14" y="14"/>
                    <a:pt x="12" y="17"/>
                    <a:pt x="11" y="20"/>
                  </a:cubicBezTo>
                  <a:cubicBezTo>
                    <a:pt x="10" y="22"/>
                    <a:pt x="10" y="23"/>
                    <a:pt x="9" y="25"/>
                  </a:cubicBezTo>
                  <a:cubicBezTo>
                    <a:pt x="9" y="26"/>
                    <a:pt x="9" y="27"/>
                    <a:pt x="8" y="27"/>
                  </a:cubicBezTo>
                  <a:cubicBezTo>
                    <a:pt x="8" y="28"/>
                    <a:pt x="8" y="29"/>
                    <a:pt x="8" y="30"/>
                  </a:cubicBezTo>
                  <a:cubicBezTo>
                    <a:pt x="7" y="31"/>
                    <a:pt x="7" y="32"/>
                    <a:pt x="7" y="33"/>
                  </a:cubicBezTo>
                  <a:cubicBezTo>
                    <a:pt x="7" y="34"/>
                    <a:pt x="6" y="34"/>
                    <a:pt x="6" y="35"/>
                  </a:cubicBezTo>
                  <a:cubicBezTo>
                    <a:pt x="6" y="36"/>
                    <a:pt x="6" y="37"/>
                    <a:pt x="6" y="38"/>
                  </a:cubicBezTo>
                  <a:cubicBezTo>
                    <a:pt x="5" y="39"/>
                    <a:pt x="5" y="40"/>
                    <a:pt x="5" y="41"/>
                  </a:cubicBezTo>
                  <a:cubicBezTo>
                    <a:pt x="5" y="42"/>
                    <a:pt x="5" y="43"/>
                    <a:pt x="5" y="44"/>
                  </a:cubicBezTo>
                  <a:cubicBezTo>
                    <a:pt x="4" y="45"/>
                    <a:pt x="4" y="46"/>
                    <a:pt x="4" y="47"/>
                  </a:cubicBezTo>
                  <a:cubicBezTo>
                    <a:pt x="4" y="49"/>
                    <a:pt x="3" y="51"/>
                    <a:pt x="3" y="53"/>
                  </a:cubicBezTo>
                  <a:cubicBezTo>
                    <a:pt x="2" y="57"/>
                    <a:pt x="2" y="61"/>
                    <a:pt x="1" y="65"/>
                  </a:cubicBezTo>
                  <a:cubicBezTo>
                    <a:pt x="1" y="69"/>
                    <a:pt x="0" y="73"/>
                    <a:pt x="0" y="77"/>
                  </a:cubicBezTo>
                  <a:cubicBezTo>
                    <a:pt x="0" y="77"/>
                    <a:pt x="0" y="77"/>
                    <a:pt x="0" y="77"/>
                  </a:cubicBezTo>
                  <a:cubicBezTo>
                    <a:pt x="0" y="78"/>
                    <a:pt x="0" y="79"/>
                    <a:pt x="0" y="80"/>
                  </a:cubicBezTo>
                  <a:cubicBezTo>
                    <a:pt x="3" y="78"/>
                    <a:pt x="3" y="78"/>
                    <a:pt x="3" y="78"/>
                  </a:cubicBezTo>
                  <a:cubicBezTo>
                    <a:pt x="11" y="115"/>
                    <a:pt x="11" y="115"/>
                    <a:pt x="11" y="115"/>
                  </a:cubicBezTo>
                  <a:cubicBezTo>
                    <a:pt x="9" y="115"/>
                    <a:pt x="7" y="116"/>
                    <a:pt x="5" y="118"/>
                  </a:cubicBezTo>
                  <a:cubicBezTo>
                    <a:pt x="5" y="118"/>
                    <a:pt x="5" y="118"/>
                    <a:pt x="5" y="118"/>
                  </a:cubicBezTo>
                  <a:cubicBezTo>
                    <a:pt x="5" y="118"/>
                    <a:pt x="5" y="118"/>
                    <a:pt x="5" y="118"/>
                  </a:cubicBezTo>
                  <a:cubicBezTo>
                    <a:pt x="6" y="121"/>
                    <a:pt x="9" y="123"/>
                    <a:pt x="12" y="125"/>
                  </a:cubicBezTo>
                  <a:cubicBezTo>
                    <a:pt x="12" y="125"/>
                    <a:pt x="12" y="125"/>
                    <a:pt x="12" y="125"/>
                  </a:cubicBezTo>
                  <a:cubicBezTo>
                    <a:pt x="12" y="125"/>
                    <a:pt x="12" y="125"/>
                    <a:pt x="12" y="125"/>
                  </a:cubicBezTo>
                  <a:cubicBezTo>
                    <a:pt x="20" y="125"/>
                    <a:pt x="20" y="125"/>
                    <a:pt x="20" y="125"/>
                  </a:cubicBezTo>
                  <a:cubicBezTo>
                    <a:pt x="6" y="61"/>
                    <a:pt x="24" y="1"/>
                    <a:pt x="25"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3" name="Freeform 1126"/>
            <p:cNvSpPr>
              <a:spLocks/>
            </p:cNvSpPr>
            <p:nvPr/>
          </p:nvSpPr>
          <p:spPr bwMode="auto">
            <a:xfrm>
              <a:off x="611188" y="4989513"/>
              <a:ext cx="31750" cy="22225"/>
            </a:xfrm>
            <a:custGeom>
              <a:avLst/>
              <a:gdLst>
                <a:gd name="T0" fmla="*/ 0 w 10"/>
                <a:gd name="T1" fmla="*/ 0 h 7"/>
                <a:gd name="T2" fmla="*/ 0 w 10"/>
                <a:gd name="T3" fmla="*/ 7 h 7"/>
                <a:gd name="T4" fmla="*/ 4 w 10"/>
                <a:gd name="T5" fmla="*/ 7 h 7"/>
                <a:gd name="T6" fmla="*/ 4 w 10"/>
                <a:gd name="T7" fmla="*/ 3 h 7"/>
                <a:gd name="T8" fmla="*/ 10 w 10"/>
                <a:gd name="T9" fmla="*/ 3 h 7"/>
                <a:gd name="T10" fmla="*/ 9 w 10"/>
                <a:gd name="T11" fmla="*/ 0 h 7"/>
                <a:gd name="T12" fmla="*/ 1 w 10"/>
                <a:gd name="T13" fmla="*/ 0 h 7"/>
                <a:gd name="T14" fmla="*/ 0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0" y="0"/>
                  </a:moveTo>
                  <a:cubicBezTo>
                    <a:pt x="0" y="7"/>
                    <a:pt x="0" y="7"/>
                    <a:pt x="0" y="7"/>
                  </a:cubicBezTo>
                  <a:cubicBezTo>
                    <a:pt x="4" y="7"/>
                    <a:pt x="4" y="7"/>
                    <a:pt x="4" y="7"/>
                  </a:cubicBezTo>
                  <a:cubicBezTo>
                    <a:pt x="4" y="3"/>
                    <a:pt x="4" y="3"/>
                    <a:pt x="4" y="3"/>
                  </a:cubicBezTo>
                  <a:cubicBezTo>
                    <a:pt x="10" y="3"/>
                    <a:pt x="10" y="3"/>
                    <a:pt x="10" y="3"/>
                  </a:cubicBezTo>
                  <a:cubicBezTo>
                    <a:pt x="10" y="2"/>
                    <a:pt x="10" y="1"/>
                    <a:pt x="9" y="0"/>
                  </a:cubicBezTo>
                  <a:cubicBezTo>
                    <a:pt x="1" y="0"/>
                    <a:pt x="1" y="0"/>
                    <a:pt x="1" y="0"/>
                  </a:cubicBezTo>
                  <a:cubicBezTo>
                    <a:pt x="0" y="0"/>
                    <a:pt x="0" y="0"/>
                    <a:pt x="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4" name="Freeform 1127"/>
            <p:cNvSpPr>
              <a:spLocks noEditPoints="1"/>
            </p:cNvSpPr>
            <p:nvPr/>
          </p:nvSpPr>
          <p:spPr bwMode="auto">
            <a:xfrm>
              <a:off x="554038" y="50117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5" name="Freeform 1128"/>
            <p:cNvSpPr>
              <a:spLocks/>
            </p:cNvSpPr>
            <p:nvPr/>
          </p:nvSpPr>
          <p:spPr bwMode="auto">
            <a:xfrm>
              <a:off x="554038" y="4840288"/>
              <a:ext cx="57150" cy="171450"/>
            </a:xfrm>
            <a:custGeom>
              <a:avLst/>
              <a:gdLst>
                <a:gd name="T0" fmla="*/ 10 w 18"/>
                <a:gd name="T1" fmla="*/ 0 h 54"/>
                <a:gd name="T2" fmla="*/ 7 w 18"/>
                <a:gd name="T3" fmla="*/ 2 h 54"/>
                <a:gd name="T4" fmla="*/ 7 w 18"/>
                <a:gd name="T5" fmla="*/ 2 h 54"/>
                <a:gd name="T6" fmla="*/ 0 w 18"/>
                <a:gd name="T7" fmla="*/ 9 h 54"/>
                <a:gd name="T8" fmla="*/ 0 w 18"/>
                <a:gd name="T9" fmla="*/ 54 h 54"/>
                <a:gd name="T10" fmla="*/ 0 w 18"/>
                <a:gd name="T11" fmla="*/ 54 h 54"/>
                <a:gd name="T12" fmla="*/ 0 w 18"/>
                <a:gd name="T13" fmla="*/ 54 h 54"/>
                <a:gd name="T14" fmla="*/ 0 w 18"/>
                <a:gd name="T15" fmla="*/ 54 h 54"/>
                <a:gd name="T16" fmla="*/ 0 w 18"/>
                <a:gd name="T17" fmla="*/ 54 h 54"/>
                <a:gd name="T18" fmla="*/ 12 w 18"/>
                <a:gd name="T19" fmla="*/ 40 h 54"/>
                <a:gd name="T20" fmla="*/ 12 w 18"/>
                <a:gd name="T21" fmla="*/ 40 h 54"/>
                <a:gd name="T22" fmla="*/ 12 w 18"/>
                <a:gd name="T23" fmla="*/ 40 h 54"/>
                <a:gd name="T24" fmla="*/ 18 w 18"/>
                <a:gd name="T25" fmla="*/ 37 h 54"/>
                <a:gd name="T26" fmla="*/ 10 w 1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4">
                  <a:moveTo>
                    <a:pt x="10" y="0"/>
                  </a:moveTo>
                  <a:cubicBezTo>
                    <a:pt x="7" y="2"/>
                    <a:pt x="7" y="2"/>
                    <a:pt x="7" y="2"/>
                  </a:cubicBezTo>
                  <a:cubicBezTo>
                    <a:pt x="7" y="2"/>
                    <a:pt x="7" y="2"/>
                    <a:pt x="7" y="2"/>
                  </a:cubicBezTo>
                  <a:cubicBezTo>
                    <a:pt x="0" y="9"/>
                    <a:pt x="0" y="9"/>
                    <a:pt x="0" y="9"/>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5" y="45"/>
                    <a:pt x="12" y="40"/>
                  </a:cubicBezTo>
                  <a:cubicBezTo>
                    <a:pt x="12" y="40"/>
                    <a:pt x="12" y="40"/>
                    <a:pt x="12" y="40"/>
                  </a:cubicBezTo>
                  <a:cubicBezTo>
                    <a:pt x="12" y="40"/>
                    <a:pt x="12" y="40"/>
                    <a:pt x="12" y="40"/>
                  </a:cubicBezTo>
                  <a:cubicBezTo>
                    <a:pt x="14" y="38"/>
                    <a:pt x="16" y="37"/>
                    <a:pt x="18" y="37"/>
                  </a:cubicBezTo>
                  <a:cubicBezTo>
                    <a:pt x="10" y="0"/>
                    <a:pt x="10" y="0"/>
                    <a:pt x="1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6" name="Rectangle 1129"/>
            <p:cNvSpPr>
              <a:spLocks noChangeArrowheads="1"/>
            </p:cNvSpPr>
            <p:nvPr/>
          </p:nvSpPr>
          <p:spPr bwMode="auto">
            <a:xfrm>
              <a:off x="623888" y="5011738"/>
              <a:ext cx="53975" cy="1828800"/>
            </a:xfrm>
            <a:prstGeom prst="rect">
              <a:avLst/>
            </a:prstGeom>
            <a:solidFill>
              <a:schemeClr val="bg1">
                <a:alpha val="2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7" name="Rectangle 1130"/>
            <p:cNvSpPr>
              <a:spLocks noChangeArrowheads="1"/>
            </p:cNvSpPr>
            <p:nvPr/>
          </p:nvSpPr>
          <p:spPr bwMode="auto">
            <a:xfrm>
              <a:off x="623888" y="5011738"/>
              <a:ext cx="539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8" name="Freeform 1131"/>
            <p:cNvSpPr>
              <a:spLocks/>
            </p:cNvSpPr>
            <p:nvPr/>
          </p:nvSpPr>
          <p:spPr bwMode="auto">
            <a:xfrm>
              <a:off x="623888" y="4999038"/>
              <a:ext cx="53975" cy="12700"/>
            </a:xfrm>
            <a:custGeom>
              <a:avLst/>
              <a:gdLst>
                <a:gd name="T0" fmla="*/ 17 w 17"/>
                <a:gd name="T1" fmla="*/ 0 h 4"/>
                <a:gd name="T2" fmla="*/ 6 w 17"/>
                <a:gd name="T3" fmla="*/ 0 h 4"/>
                <a:gd name="T4" fmla="*/ 7 w 17"/>
                <a:gd name="T5" fmla="*/ 4 h 4"/>
                <a:gd name="T6" fmla="*/ 0 w 17"/>
                <a:gd name="T7" fmla="*/ 4 h 4"/>
                <a:gd name="T8" fmla="*/ 17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6" y="0"/>
                    <a:pt x="6" y="0"/>
                    <a:pt x="6" y="0"/>
                  </a:cubicBezTo>
                  <a:cubicBezTo>
                    <a:pt x="7" y="2"/>
                    <a:pt x="7" y="3"/>
                    <a:pt x="7" y="4"/>
                  </a:cubicBezTo>
                  <a:cubicBezTo>
                    <a:pt x="0" y="4"/>
                    <a:pt x="0" y="4"/>
                    <a:pt x="0" y="4"/>
                  </a:cubicBezTo>
                  <a:cubicBezTo>
                    <a:pt x="17" y="4"/>
                    <a:pt x="17" y="4"/>
                    <a:pt x="17" y="4"/>
                  </a:cubicBezTo>
                  <a:cubicBezTo>
                    <a:pt x="17" y="0"/>
                    <a:pt x="17" y="0"/>
                    <a:pt x="17" y="0"/>
                  </a:cubicBezTo>
                </a:path>
              </a:pathLst>
            </a:custGeom>
            <a:solidFill>
              <a:srgbClr val="DEDD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0" name="Freeform 1132"/>
            <p:cNvSpPr>
              <a:spLocks/>
            </p:cNvSpPr>
            <p:nvPr/>
          </p:nvSpPr>
          <p:spPr bwMode="auto">
            <a:xfrm>
              <a:off x="623888" y="4999038"/>
              <a:ext cx="22225" cy="12700"/>
            </a:xfrm>
            <a:custGeom>
              <a:avLst/>
              <a:gdLst>
                <a:gd name="T0" fmla="*/ 6 w 7"/>
                <a:gd name="T1" fmla="*/ 0 h 4"/>
                <a:gd name="T2" fmla="*/ 0 w 7"/>
                <a:gd name="T3" fmla="*/ 0 h 4"/>
                <a:gd name="T4" fmla="*/ 0 w 7"/>
                <a:gd name="T5" fmla="*/ 4 h 4"/>
                <a:gd name="T6" fmla="*/ 7 w 7"/>
                <a:gd name="T7" fmla="*/ 4 h 4"/>
                <a:gd name="T8" fmla="*/ 6 w 7"/>
                <a:gd name="T9" fmla="*/ 0 h 4"/>
              </a:gdLst>
              <a:ahLst/>
              <a:cxnLst>
                <a:cxn ang="0">
                  <a:pos x="T0" y="T1"/>
                </a:cxn>
                <a:cxn ang="0">
                  <a:pos x="T2" y="T3"/>
                </a:cxn>
                <a:cxn ang="0">
                  <a:pos x="T4" y="T5"/>
                </a:cxn>
                <a:cxn ang="0">
                  <a:pos x="T6" y="T7"/>
                </a:cxn>
                <a:cxn ang="0">
                  <a:pos x="T8" y="T9"/>
                </a:cxn>
              </a:cxnLst>
              <a:rect l="0" t="0" r="r" b="b"/>
              <a:pathLst>
                <a:path w="7" h="4">
                  <a:moveTo>
                    <a:pt x="6" y="0"/>
                  </a:moveTo>
                  <a:cubicBezTo>
                    <a:pt x="0" y="0"/>
                    <a:pt x="0" y="0"/>
                    <a:pt x="0" y="0"/>
                  </a:cubicBezTo>
                  <a:cubicBezTo>
                    <a:pt x="0" y="4"/>
                    <a:pt x="0" y="4"/>
                    <a:pt x="0" y="4"/>
                  </a:cubicBezTo>
                  <a:cubicBezTo>
                    <a:pt x="7" y="4"/>
                    <a:pt x="7" y="4"/>
                    <a:pt x="7" y="4"/>
                  </a:cubicBezTo>
                  <a:cubicBezTo>
                    <a:pt x="7" y="3"/>
                    <a:pt x="7" y="2"/>
                    <a:pt x="6" y="0"/>
                  </a:cubicBezTo>
                </a:path>
              </a:pathLst>
            </a:custGeom>
            <a:solidFill>
              <a:srgbClr val="DEDD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52" name="Freeform 1173"/>
          <p:cNvSpPr>
            <a:spLocks/>
          </p:cNvSpPr>
          <p:nvPr/>
        </p:nvSpPr>
        <p:spPr bwMode="auto">
          <a:xfrm>
            <a:off x="3232151" y="1460181"/>
            <a:ext cx="1035050" cy="300358"/>
          </a:xfrm>
          <a:custGeom>
            <a:avLst/>
            <a:gdLst>
              <a:gd name="T0" fmla="*/ 196 w 403"/>
              <a:gd name="T1" fmla="*/ 0 h 115"/>
              <a:gd name="T2" fmla="*/ 92 w 403"/>
              <a:gd name="T3" fmla="*/ 66 h 115"/>
              <a:gd name="T4" fmla="*/ 76 w 403"/>
              <a:gd name="T5" fmla="*/ 64 h 115"/>
              <a:gd name="T6" fmla="*/ 0 w 403"/>
              <a:gd name="T7" fmla="*/ 115 h 115"/>
              <a:gd name="T8" fmla="*/ 403 w 403"/>
              <a:gd name="T9" fmla="*/ 115 h 115"/>
              <a:gd name="T10" fmla="*/ 327 w 403"/>
              <a:gd name="T11" fmla="*/ 64 h 115"/>
              <a:gd name="T12" fmla="*/ 301 w 403"/>
              <a:gd name="T13" fmla="*/ 69 h 115"/>
              <a:gd name="T14" fmla="*/ 196 w 403"/>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115">
                <a:moveTo>
                  <a:pt x="196" y="0"/>
                </a:moveTo>
                <a:cubicBezTo>
                  <a:pt x="150" y="0"/>
                  <a:pt x="111" y="27"/>
                  <a:pt x="92" y="66"/>
                </a:cubicBezTo>
                <a:cubicBezTo>
                  <a:pt x="87" y="65"/>
                  <a:pt x="81" y="64"/>
                  <a:pt x="76" y="64"/>
                </a:cubicBezTo>
                <a:cubicBezTo>
                  <a:pt x="42" y="64"/>
                  <a:pt x="12" y="85"/>
                  <a:pt x="0" y="115"/>
                </a:cubicBezTo>
                <a:cubicBezTo>
                  <a:pt x="403" y="115"/>
                  <a:pt x="403" y="115"/>
                  <a:pt x="403" y="115"/>
                </a:cubicBezTo>
                <a:cubicBezTo>
                  <a:pt x="390" y="85"/>
                  <a:pt x="361" y="64"/>
                  <a:pt x="327" y="64"/>
                </a:cubicBezTo>
                <a:cubicBezTo>
                  <a:pt x="317" y="64"/>
                  <a:pt x="309" y="66"/>
                  <a:pt x="301" y="69"/>
                </a:cubicBezTo>
                <a:cubicBezTo>
                  <a:pt x="283" y="28"/>
                  <a:pt x="243" y="0"/>
                  <a:pt x="196" y="0"/>
                </a:cubicBezTo>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7" name="任意多边形 1186"/>
          <p:cNvSpPr/>
          <p:nvPr/>
        </p:nvSpPr>
        <p:spPr>
          <a:xfrm>
            <a:off x="4285291" y="1810845"/>
            <a:ext cx="7497979" cy="1103500"/>
          </a:xfrm>
          <a:custGeom>
            <a:avLst/>
            <a:gdLst/>
            <a:ahLst/>
            <a:cxnLst/>
            <a:rect l="l" t="t" r="r" b="b"/>
            <a:pathLst>
              <a:path w="7497979" h="1103500">
                <a:moveTo>
                  <a:pt x="695051" y="673313"/>
                </a:moveTo>
                <a:lnTo>
                  <a:pt x="897559" y="673313"/>
                </a:lnTo>
                <a:lnTo>
                  <a:pt x="1046294" y="1065172"/>
                </a:lnTo>
                <a:lnTo>
                  <a:pt x="843786" y="1065172"/>
                </a:lnTo>
                <a:close/>
                <a:moveTo>
                  <a:pt x="148735" y="673313"/>
                </a:moveTo>
                <a:lnTo>
                  <a:pt x="351244" y="673313"/>
                </a:lnTo>
                <a:lnTo>
                  <a:pt x="202509" y="1065172"/>
                </a:lnTo>
                <a:lnTo>
                  <a:pt x="0" y="1065172"/>
                </a:lnTo>
                <a:close/>
                <a:moveTo>
                  <a:pt x="1902093" y="632124"/>
                </a:moveTo>
                <a:lnTo>
                  <a:pt x="1902093" y="765986"/>
                </a:lnTo>
                <a:lnTo>
                  <a:pt x="2039959" y="765986"/>
                </a:lnTo>
                <a:lnTo>
                  <a:pt x="2038815" y="632124"/>
                </a:lnTo>
                <a:close/>
                <a:moveTo>
                  <a:pt x="5914895" y="603521"/>
                </a:moveTo>
                <a:lnTo>
                  <a:pt x="6091089" y="603521"/>
                </a:lnTo>
                <a:lnTo>
                  <a:pt x="6133993" y="685898"/>
                </a:lnTo>
                <a:lnTo>
                  <a:pt x="6316479" y="605810"/>
                </a:lnTo>
                <a:lnTo>
                  <a:pt x="6295885" y="752257"/>
                </a:lnTo>
                <a:lnTo>
                  <a:pt x="6193487" y="801454"/>
                </a:lnTo>
                <a:lnTo>
                  <a:pt x="6327349" y="1061740"/>
                </a:lnTo>
                <a:lnTo>
                  <a:pt x="6147150" y="1061740"/>
                </a:lnTo>
                <a:close/>
                <a:moveTo>
                  <a:pt x="6588407" y="564622"/>
                </a:moveTo>
                <a:lnTo>
                  <a:pt x="6588407" y="873533"/>
                </a:lnTo>
                <a:lnTo>
                  <a:pt x="6631311" y="873533"/>
                </a:lnTo>
                <a:lnTo>
                  <a:pt x="6631311" y="564622"/>
                </a:lnTo>
                <a:close/>
                <a:moveTo>
                  <a:pt x="1729904" y="510276"/>
                </a:moveTo>
                <a:lnTo>
                  <a:pt x="2213865" y="510276"/>
                </a:lnTo>
                <a:lnTo>
                  <a:pt x="2213865" y="751112"/>
                </a:lnTo>
                <a:lnTo>
                  <a:pt x="2039959" y="887262"/>
                </a:lnTo>
                <a:lnTo>
                  <a:pt x="1729904" y="887834"/>
                </a:lnTo>
                <a:close/>
                <a:moveTo>
                  <a:pt x="6785767" y="352388"/>
                </a:moveTo>
                <a:lnTo>
                  <a:pt x="6973974" y="352388"/>
                </a:lnTo>
                <a:lnTo>
                  <a:pt x="6973974" y="898131"/>
                </a:lnTo>
                <a:lnTo>
                  <a:pt x="7074085" y="958198"/>
                </a:lnTo>
                <a:lnTo>
                  <a:pt x="7497979" y="958198"/>
                </a:lnTo>
                <a:lnTo>
                  <a:pt x="7442490" y="1070321"/>
                </a:lnTo>
                <a:lnTo>
                  <a:pt x="7027175" y="1070321"/>
                </a:lnTo>
                <a:lnTo>
                  <a:pt x="6952808" y="1027989"/>
                </a:lnTo>
                <a:lnTo>
                  <a:pt x="6824095" y="1091487"/>
                </a:lnTo>
                <a:lnTo>
                  <a:pt x="6824095" y="475953"/>
                </a:lnTo>
                <a:lnTo>
                  <a:pt x="6785767" y="475953"/>
                </a:lnTo>
                <a:close/>
                <a:moveTo>
                  <a:pt x="4529942" y="275732"/>
                </a:moveTo>
                <a:lnTo>
                  <a:pt x="4716433" y="275732"/>
                </a:lnTo>
                <a:lnTo>
                  <a:pt x="4715289" y="1018264"/>
                </a:lnTo>
                <a:lnTo>
                  <a:pt x="4531086" y="1102356"/>
                </a:lnTo>
                <a:close/>
                <a:moveTo>
                  <a:pt x="4976147" y="255710"/>
                </a:moveTo>
                <a:lnTo>
                  <a:pt x="5142044" y="1006250"/>
                </a:lnTo>
                <a:lnTo>
                  <a:pt x="4960701" y="1006250"/>
                </a:lnTo>
                <a:lnTo>
                  <a:pt x="4797665" y="256282"/>
                </a:lnTo>
                <a:close/>
                <a:moveTo>
                  <a:pt x="240837" y="158460"/>
                </a:moveTo>
                <a:lnTo>
                  <a:pt x="240837" y="487966"/>
                </a:lnTo>
                <a:lnTo>
                  <a:pt x="811179" y="487966"/>
                </a:lnTo>
                <a:lnTo>
                  <a:pt x="811179" y="158460"/>
                </a:lnTo>
                <a:close/>
                <a:moveTo>
                  <a:pt x="6588407" y="155028"/>
                </a:moveTo>
                <a:lnTo>
                  <a:pt x="6588407" y="434764"/>
                </a:lnTo>
                <a:lnTo>
                  <a:pt x="6631311" y="434764"/>
                </a:lnTo>
                <a:lnTo>
                  <a:pt x="6631311" y="155028"/>
                </a:lnTo>
                <a:close/>
                <a:moveTo>
                  <a:pt x="5454388" y="145303"/>
                </a:moveTo>
                <a:lnTo>
                  <a:pt x="5454388" y="412454"/>
                </a:lnTo>
                <a:lnTo>
                  <a:pt x="5516742" y="412454"/>
                </a:lnTo>
                <a:lnTo>
                  <a:pt x="5516742" y="145303"/>
                </a:lnTo>
                <a:close/>
                <a:moveTo>
                  <a:pt x="5894301" y="142443"/>
                </a:moveTo>
                <a:lnTo>
                  <a:pt x="5894301" y="240265"/>
                </a:lnTo>
                <a:lnTo>
                  <a:pt x="6129989" y="240265"/>
                </a:lnTo>
                <a:lnTo>
                  <a:pt x="6079075" y="359825"/>
                </a:lnTo>
                <a:lnTo>
                  <a:pt x="5894301" y="359825"/>
                </a:lnTo>
                <a:lnTo>
                  <a:pt x="5894301" y="448494"/>
                </a:lnTo>
                <a:lnTo>
                  <a:pt x="6143146" y="448494"/>
                </a:lnTo>
                <a:lnTo>
                  <a:pt x="6143146" y="142443"/>
                </a:lnTo>
                <a:close/>
                <a:moveTo>
                  <a:pt x="50913" y="24599"/>
                </a:moveTo>
                <a:lnTo>
                  <a:pt x="1001674" y="24599"/>
                </a:lnTo>
                <a:lnTo>
                  <a:pt x="1001674" y="487966"/>
                </a:lnTo>
                <a:lnTo>
                  <a:pt x="811179" y="624688"/>
                </a:lnTo>
                <a:lnTo>
                  <a:pt x="50913" y="624688"/>
                </a:lnTo>
                <a:close/>
                <a:moveTo>
                  <a:pt x="6884733" y="23454"/>
                </a:moveTo>
                <a:cubicBezTo>
                  <a:pt x="6899607" y="23836"/>
                  <a:pt x="6914194" y="27936"/>
                  <a:pt x="6928495" y="35754"/>
                </a:cubicBezTo>
                <a:cubicBezTo>
                  <a:pt x="6942797" y="43572"/>
                  <a:pt x="6954238" y="55299"/>
                  <a:pt x="6962819" y="70935"/>
                </a:cubicBezTo>
                <a:cubicBezTo>
                  <a:pt x="6971400" y="86572"/>
                  <a:pt x="6975691" y="102208"/>
                  <a:pt x="6975691" y="117844"/>
                </a:cubicBezTo>
                <a:cubicBezTo>
                  <a:pt x="6975309" y="134243"/>
                  <a:pt x="6968731" y="153979"/>
                  <a:pt x="6955955" y="177052"/>
                </a:cubicBezTo>
                <a:cubicBezTo>
                  <a:pt x="6943179" y="200125"/>
                  <a:pt x="6919438" y="211662"/>
                  <a:pt x="6884733" y="211662"/>
                </a:cubicBezTo>
                <a:cubicBezTo>
                  <a:pt x="6849265" y="212043"/>
                  <a:pt x="6825143" y="200602"/>
                  <a:pt x="6812368" y="177338"/>
                </a:cubicBezTo>
                <a:cubicBezTo>
                  <a:pt x="6799592" y="154074"/>
                  <a:pt x="6793109" y="134338"/>
                  <a:pt x="6792918" y="118130"/>
                </a:cubicBezTo>
                <a:cubicBezTo>
                  <a:pt x="6792727" y="101922"/>
                  <a:pt x="6797017" y="86190"/>
                  <a:pt x="6805789" y="70935"/>
                </a:cubicBezTo>
                <a:cubicBezTo>
                  <a:pt x="6814561" y="55299"/>
                  <a:pt x="6826002" y="43477"/>
                  <a:pt x="6840113" y="35468"/>
                </a:cubicBezTo>
                <a:cubicBezTo>
                  <a:pt x="6854223" y="27459"/>
                  <a:pt x="6869097" y="23454"/>
                  <a:pt x="6884733" y="23454"/>
                </a:cubicBezTo>
                <a:close/>
                <a:moveTo>
                  <a:pt x="6438528" y="23454"/>
                </a:moveTo>
                <a:lnTo>
                  <a:pt x="6776042" y="23454"/>
                </a:lnTo>
                <a:lnTo>
                  <a:pt x="6776042" y="434764"/>
                </a:lnTo>
                <a:lnTo>
                  <a:pt x="6713115" y="501695"/>
                </a:lnTo>
                <a:lnTo>
                  <a:pt x="6776042" y="562905"/>
                </a:lnTo>
                <a:lnTo>
                  <a:pt x="6776042" y="873533"/>
                </a:lnTo>
                <a:lnTo>
                  <a:pt x="6661631" y="998242"/>
                </a:lnTo>
                <a:lnTo>
                  <a:pt x="6588407" y="998242"/>
                </a:lnTo>
                <a:lnTo>
                  <a:pt x="6588407" y="1033709"/>
                </a:lnTo>
                <a:lnTo>
                  <a:pt x="6438528" y="1103500"/>
                </a:lnTo>
                <a:close/>
                <a:moveTo>
                  <a:pt x="4113484" y="22310"/>
                </a:moveTo>
                <a:lnTo>
                  <a:pt x="5143189" y="22310"/>
                </a:lnTo>
                <a:lnTo>
                  <a:pt x="5075685" y="163037"/>
                </a:lnTo>
                <a:lnTo>
                  <a:pt x="4561405" y="163037"/>
                </a:lnTo>
                <a:lnTo>
                  <a:pt x="4280525" y="1006250"/>
                </a:lnTo>
                <a:lnTo>
                  <a:pt x="4091746" y="1006250"/>
                </a:lnTo>
                <a:lnTo>
                  <a:pt x="4369765" y="163037"/>
                </a:lnTo>
                <a:lnTo>
                  <a:pt x="4113484" y="163037"/>
                </a:lnTo>
                <a:close/>
                <a:moveTo>
                  <a:pt x="5722111" y="20022"/>
                </a:moveTo>
                <a:lnTo>
                  <a:pt x="6314763" y="20022"/>
                </a:lnTo>
                <a:lnTo>
                  <a:pt x="6314763" y="431332"/>
                </a:lnTo>
                <a:lnTo>
                  <a:pt x="6143146" y="566338"/>
                </a:lnTo>
                <a:lnTo>
                  <a:pt x="5894301" y="566338"/>
                </a:lnTo>
                <a:lnTo>
                  <a:pt x="5894301" y="933599"/>
                </a:lnTo>
                <a:lnTo>
                  <a:pt x="6033883" y="933599"/>
                </a:lnTo>
                <a:lnTo>
                  <a:pt x="5978393" y="1058880"/>
                </a:lnTo>
                <a:lnTo>
                  <a:pt x="5722111" y="1058880"/>
                </a:lnTo>
                <a:close/>
                <a:moveTo>
                  <a:pt x="1727616" y="19450"/>
                </a:moveTo>
                <a:lnTo>
                  <a:pt x="2203568" y="19450"/>
                </a:lnTo>
                <a:lnTo>
                  <a:pt x="2203568" y="347239"/>
                </a:lnTo>
                <a:lnTo>
                  <a:pt x="2030234" y="475953"/>
                </a:lnTo>
                <a:lnTo>
                  <a:pt x="1990762" y="476525"/>
                </a:lnTo>
                <a:lnTo>
                  <a:pt x="1990762" y="355820"/>
                </a:lnTo>
                <a:lnTo>
                  <a:pt x="2030234" y="356392"/>
                </a:lnTo>
                <a:lnTo>
                  <a:pt x="2030234" y="142443"/>
                </a:lnTo>
                <a:lnTo>
                  <a:pt x="1963303" y="142443"/>
                </a:lnTo>
                <a:lnTo>
                  <a:pt x="1887220" y="475953"/>
                </a:lnTo>
                <a:lnTo>
                  <a:pt x="1715602" y="476525"/>
                </a:lnTo>
                <a:lnTo>
                  <a:pt x="1791686" y="142443"/>
                </a:lnTo>
                <a:lnTo>
                  <a:pt x="1727616" y="142443"/>
                </a:lnTo>
                <a:close/>
                <a:moveTo>
                  <a:pt x="5280482" y="17734"/>
                </a:moveTo>
                <a:lnTo>
                  <a:pt x="5691220" y="17734"/>
                </a:lnTo>
                <a:lnTo>
                  <a:pt x="5691220" y="412454"/>
                </a:lnTo>
                <a:lnTo>
                  <a:pt x="5604839" y="514280"/>
                </a:lnTo>
                <a:lnTo>
                  <a:pt x="5604839" y="619539"/>
                </a:lnTo>
                <a:lnTo>
                  <a:pt x="5694653" y="619539"/>
                </a:lnTo>
                <a:lnTo>
                  <a:pt x="5647171" y="737383"/>
                </a:lnTo>
                <a:lnTo>
                  <a:pt x="5604839" y="737383"/>
                </a:lnTo>
                <a:lnTo>
                  <a:pt x="5604839" y="950761"/>
                </a:lnTo>
                <a:lnTo>
                  <a:pt x="5701517" y="950761"/>
                </a:lnTo>
                <a:lnTo>
                  <a:pt x="5652892" y="1068605"/>
                </a:lnTo>
                <a:lnTo>
                  <a:pt x="5280482" y="1068605"/>
                </a:lnTo>
                <a:lnTo>
                  <a:pt x="5280482" y="589792"/>
                </a:lnTo>
                <a:lnTo>
                  <a:pt x="5429789" y="589792"/>
                </a:lnTo>
                <a:lnTo>
                  <a:pt x="5429789" y="950761"/>
                </a:lnTo>
                <a:lnTo>
                  <a:pt x="5451527" y="950761"/>
                </a:lnTo>
                <a:lnTo>
                  <a:pt x="5451527" y="531442"/>
                </a:lnTo>
                <a:lnTo>
                  <a:pt x="5280482" y="531442"/>
                </a:lnTo>
                <a:close/>
                <a:moveTo>
                  <a:pt x="7118705" y="12585"/>
                </a:moveTo>
                <a:lnTo>
                  <a:pt x="7285746" y="12585"/>
                </a:lnTo>
                <a:lnTo>
                  <a:pt x="7267440" y="64643"/>
                </a:lnTo>
                <a:lnTo>
                  <a:pt x="7494547" y="64643"/>
                </a:lnTo>
                <a:lnTo>
                  <a:pt x="7447066" y="176766"/>
                </a:lnTo>
                <a:lnTo>
                  <a:pt x="7235405" y="176766"/>
                </a:lnTo>
                <a:lnTo>
                  <a:pt x="7203369" y="271156"/>
                </a:lnTo>
                <a:lnTo>
                  <a:pt x="7479101" y="271156"/>
                </a:lnTo>
                <a:lnTo>
                  <a:pt x="7479101" y="775139"/>
                </a:lnTo>
                <a:lnTo>
                  <a:pt x="7358969" y="892983"/>
                </a:lnTo>
                <a:lnTo>
                  <a:pt x="7243985" y="892983"/>
                </a:lnTo>
                <a:lnTo>
                  <a:pt x="7243985" y="775139"/>
                </a:lnTo>
                <a:lnTo>
                  <a:pt x="7325790" y="775139"/>
                </a:lnTo>
                <a:lnTo>
                  <a:pt x="7325790" y="379275"/>
                </a:lnTo>
                <a:lnTo>
                  <a:pt x="7185635" y="379275"/>
                </a:lnTo>
                <a:lnTo>
                  <a:pt x="7185635" y="451354"/>
                </a:lnTo>
                <a:lnTo>
                  <a:pt x="7317781" y="451354"/>
                </a:lnTo>
                <a:lnTo>
                  <a:pt x="7276021" y="552608"/>
                </a:lnTo>
                <a:lnTo>
                  <a:pt x="7185635" y="552608"/>
                </a:lnTo>
                <a:lnTo>
                  <a:pt x="7185635" y="629836"/>
                </a:lnTo>
                <a:lnTo>
                  <a:pt x="7320069" y="629836"/>
                </a:lnTo>
                <a:lnTo>
                  <a:pt x="7276021" y="730518"/>
                </a:lnTo>
                <a:lnTo>
                  <a:pt x="7185635" y="730518"/>
                </a:lnTo>
                <a:lnTo>
                  <a:pt x="7185635" y="839209"/>
                </a:lnTo>
                <a:lnTo>
                  <a:pt x="7032324" y="902136"/>
                </a:lnTo>
                <a:lnTo>
                  <a:pt x="7032896" y="408450"/>
                </a:lnTo>
                <a:lnTo>
                  <a:pt x="6979695" y="408450"/>
                </a:lnTo>
                <a:lnTo>
                  <a:pt x="7068364" y="176766"/>
                </a:lnTo>
                <a:lnTo>
                  <a:pt x="7002577" y="176766"/>
                </a:lnTo>
                <a:lnTo>
                  <a:pt x="7002577" y="64643"/>
                </a:lnTo>
                <a:lnTo>
                  <a:pt x="7101543" y="64643"/>
                </a:lnTo>
                <a:close/>
                <a:moveTo>
                  <a:pt x="3054790" y="9153"/>
                </a:moveTo>
                <a:lnTo>
                  <a:pt x="3198377" y="9153"/>
                </a:lnTo>
                <a:lnTo>
                  <a:pt x="3198377" y="89813"/>
                </a:lnTo>
                <a:lnTo>
                  <a:pt x="3239565" y="89813"/>
                </a:lnTo>
                <a:lnTo>
                  <a:pt x="3216683" y="18306"/>
                </a:lnTo>
                <a:lnTo>
                  <a:pt x="3353977" y="18306"/>
                </a:lnTo>
                <a:lnTo>
                  <a:pt x="3376859" y="89813"/>
                </a:lnTo>
                <a:lnTo>
                  <a:pt x="3399741" y="89813"/>
                </a:lnTo>
                <a:lnTo>
                  <a:pt x="3341963" y="218526"/>
                </a:lnTo>
                <a:lnTo>
                  <a:pt x="3198377" y="218526"/>
                </a:lnTo>
                <a:lnTo>
                  <a:pt x="3198377" y="575491"/>
                </a:lnTo>
                <a:lnTo>
                  <a:pt x="3252150" y="258570"/>
                </a:lnTo>
                <a:lnTo>
                  <a:pt x="3382008" y="258570"/>
                </a:lnTo>
                <a:lnTo>
                  <a:pt x="3299631" y="692190"/>
                </a:lnTo>
                <a:lnTo>
                  <a:pt x="3198377" y="692190"/>
                </a:lnTo>
                <a:lnTo>
                  <a:pt x="3198377" y="767702"/>
                </a:lnTo>
                <a:lnTo>
                  <a:pt x="3407750" y="767702"/>
                </a:lnTo>
                <a:lnTo>
                  <a:pt x="3349972" y="894127"/>
                </a:lnTo>
                <a:lnTo>
                  <a:pt x="3046781" y="894127"/>
                </a:lnTo>
                <a:lnTo>
                  <a:pt x="3046781" y="218526"/>
                </a:lnTo>
                <a:lnTo>
                  <a:pt x="2994724" y="218526"/>
                </a:lnTo>
                <a:lnTo>
                  <a:pt x="2994724" y="757977"/>
                </a:lnTo>
                <a:lnTo>
                  <a:pt x="3042777" y="757977"/>
                </a:lnTo>
                <a:lnTo>
                  <a:pt x="2979279" y="894127"/>
                </a:lnTo>
                <a:lnTo>
                  <a:pt x="2841413" y="894127"/>
                </a:lnTo>
                <a:lnTo>
                  <a:pt x="2841413" y="89813"/>
                </a:lnTo>
                <a:lnTo>
                  <a:pt x="3054790" y="89813"/>
                </a:lnTo>
                <a:close/>
                <a:moveTo>
                  <a:pt x="2508475" y="4004"/>
                </a:moveTo>
                <a:lnTo>
                  <a:pt x="2672083" y="4004"/>
                </a:lnTo>
                <a:lnTo>
                  <a:pt x="2672083" y="82949"/>
                </a:lnTo>
                <a:lnTo>
                  <a:pt x="2819674" y="82949"/>
                </a:lnTo>
                <a:lnTo>
                  <a:pt x="2771622" y="202509"/>
                </a:lnTo>
                <a:lnTo>
                  <a:pt x="2672083" y="202509"/>
                </a:lnTo>
                <a:lnTo>
                  <a:pt x="2672083" y="356392"/>
                </a:lnTo>
                <a:lnTo>
                  <a:pt x="2829399" y="356392"/>
                </a:lnTo>
                <a:lnTo>
                  <a:pt x="2783063" y="477097"/>
                </a:lnTo>
                <a:lnTo>
                  <a:pt x="2712700" y="477097"/>
                </a:lnTo>
                <a:lnTo>
                  <a:pt x="2712700" y="605238"/>
                </a:lnTo>
                <a:lnTo>
                  <a:pt x="2822535" y="605238"/>
                </a:lnTo>
                <a:lnTo>
                  <a:pt x="2776198" y="724226"/>
                </a:lnTo>
                <a:lnTo>
                  <a:pt x="2712700" y="724226"/>
                </a:lnTo>
                <a:lnTo>
                  <a:pt x="2712700" y="920442"/>
                </a:lnTo>
                <a:lnTo>
                  <a:pt x="2771622" y="947328"/>
                </a:lnTo>
                <a:lnTo>
                  <a:pt x="3402030" y="947328"/>
                </a:lnTo>
                <a:lnTo>
                  <a:pt x="3350544" y="1068605"/>
                </a:lnTo>
                <a:lnTo>
                  <a:pt x="2719564" y="1068605"/>
                </a:lnTo>
                <a:lnTo>
                  <a:pt x="2528497" y="979936"/>
                </a:lnTo>
                <a:lnTo>
                  <a:pt x="2528497" y="1031993"/>
                </a:lnTo>
                <a:lnTo>
                  <a:pt x="2379190" y="1085766"/>
                </a:lnTo>
                <a:lnTo>
                  <a:pt x="2379190" y="556041"/>
                </a:lnTo>
                <a:lnTo>
                  <a:pt x="2528497" y="556041"/>
                </a:lnTo>
                <a:lnTo>
                  <a:pt x="2528497" y="842070"/>
                </a:lnTo>
                <a:lnTo>
                  <a:pt x="2559388" y="856943"/>
                </a:lnTo>
                <a:lnTo>
                  <a:pt x="2559388" y="477097"/>
                </a:lnTo>
                <a:lnTo>
                  <a:pt x="2363172" y="477097"/>
                </a:lnTo>
                <a:lnTo>
                  <a:pt x="2363172" y="356392"/>
                </a:lnTo>
                <a:lnTo>
                  <a:pt x="2508475" y="356392"/>
                </a:lnTo>
                <a:lnTo>
                  <a:pt x="2508475" y="202509"/>
                </a:lnTo>
                <a:lnTo>
                  <a:pt x="2363172" y="202509"/>
                </a:lnTo>
                <a:lnTo>
                  <a:pt x="2363172" y="82949"/>
                </a:lnTo>
                <a:lnTo>
                  <a:pt x="2508475" y="82949"/>
                </a:lnTo>
                <a:close/>
                <a:moveTo>
                  <a:pt x="1346053" y="0"/>
                </a:moveTo>
                <a:lnTo>
                  <a:pt x="1527395" y="0"/>
                </a:lnTo>
                <a:lnTo>
                  <a:pt x="1527395" y="78944"/>
                </a:lnTo>
                <a:lnTo>
                  <a:pt x="1691576" y="78944"/>
                </a:lnTo>
                <a:lnTo>
                  <a:pt x="1637230" y="198504"/>
                </a:lnTo>
                <a:lnTo>
                  <a:pt x="1527395" y="198504"/>
                </a:lnTo>
                <a:lnTo>
                  <a:pt x="1527395" y="352388"/>
                </a:lnTo>
                <a:lnTo>
                  <a:pt x="1701873" y="352388"/>
                </a:lnTo>
                <a:lnTo>
                  <a:pt x="1650388" y="473092"/>
                </a:lnTo>
                <a:lnTo>
                  <a:pt x="1572016" y="473092"/>
                </a:lnTo>
                <a:lnTo>
                  <a:pt x="1572016" y="601233"/>
                </a:lnTo>
                <a:lnTo>
                  <a:pt x="1694436" y="601233"/>
                </a:lnTo>
                <a:lnTo>
                  <a:pt x="1642951" y="719649"/>
                </a:lnTo>
                <a:lnTo>
                  <a:pt x="1572016" y="719649"/>
                </a:lnTo>
                <a:lnTo>
                  <a:pt x="1572588" y="915865"/>
                </a:lnTo>
                <a:lnTo>
                  <a:pt x="1637803" y="943324"/>
                </a:lnTo>
                <a:lnTo>
                  <a:pt x="2244756" y="942752"/>
                </a:lnTo>
                <a:lnTo>
                  <a:pt x="2189838" y="1064028"/>
                </a:lnTo>
                <a:lnTo>
                  <a:pt x="1580025" y="1064028"/>
                </a:lnTo>
                <a:lnTo>
                  <a:pt x="1368363" y="975931"/>
                </a:lnTo>
                <a:lnTo>
                  <a:pt x="1368363" y="1027989"/>
                </a:lnTo>
                <a:lnTo>
                  <a:pt x="1202466" y="1081762"/>
                </a:lnTo>
                <a:lnTo>
                  <a:pt x="1202466" y="552036"/>
                </a:lnTo>
                <a:lnTo>
                  <a:pt x="1368363" y="552036"/>
                </a:lnTo>
                <a:lnTo>
                  <a:pt x="1367791" y="837493"/>
                </a:lnTo>
                <a:lnTo>
                  <a:pt x="1402114" y="852939"/>
                </a:lnTo>
                <a:lnTo>
                  <a:pt x="1402687" y="473092"/>
                </a:lnTo>
                <a:lnTo>
                  <a:pt x="1184732" y="473092"/>
                </a:lnTo>
                <a:lnTo>
                  <a:pt x="1184732" y="352388"/>
                </a:lnTo>
                <a:lnTo>
                  <a:pt x="1346053" y="352388"/>
                </a:lnTo>
                <a:lnTo>
                  <a:pt x="1346053" y="198504"/>
                </a:lnTo>
                <a:lnTo>
                  <a:pt x="1184732" y="198504"/>
                </a:lnTo>
                <a:lnTo>
                  <a:pt x="1184732" y="78944"/>
                </a:lnTo>
                <a:lnTo>
                  <a:pt x="1346053" y="78944"/>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9" name="任意多边形 1178"/>
          <p:cNvSpPr/>
          <p:nvPr/>
        </p:nvSpPr>
        <p:spPr>
          <a:xfrm>
            <a:off x="5436685" y="1757364"/>
            <a:ext cx="2223018" cy="1085766"/>
          </a:xfrm>
          <a:custGeom>
            <a:avLst/>
            <a:gdLst/>
            <a:ahLst/>
            <a:cxnLst/>
            <a:rect l="l" t="t" r="r" b="b"/>
            <a:pathLst>
              <a:path w="2223018" h="1085766">
                <a:moveTo>
                  <a:pt x="717361" y="632124"/>
                </a:moveTo>
                <a:lnTo>
                  <a:pt x="717361" y="765986"/>
                </a:lnTo>
                <a:lnTo>
                  <a:pt x="855227" y="765986"/>
                </a:lnTo>
                <a:lnTo>
                  <a:pt x="854083" y="632124"/>
                </a:lnTo>
                <a:close/>
                <a:moveTo>
                  <a:pt x="545172" y="510276"/>
                </a:moveTo>
                <a:lnTo>
                  <a:pt x="1029133" y="510276"/>
                </a:lnTo>
                <a:lnTo>
                  <a:pt x="1029133" y="751112"/>
                </a:lnTo>
                <a:lnTo>
                  <a:pt x="855227" y="887262"/>
                </a:lnTo>
                <a:lnTo>
                  <a:pt x="545172" y="887834"/>
                </a:lnTo>
                <a:close/>
                <a:moveTo>
                  <a:pt x="542884" y="19450"/>
                </a:moveTo>
                <a:lnTo>
                  <a:pt x="1018836" y="19450"/>
                </a:lnTo>
                <a:lnTo>
                  <a:pt x="1018836" y="347239"/>
                </a:lnTo>
                <a:lnTo>
                  <a:pt x="845502" y="475952"/>
                </a:lnTo>
                <a:lnTo>
                  <a:pt x="806030" y="476525"/>
                </a:lnTo>
                <a:lnTo>
                  <a:pt x="806030" y="355820"/>
                </a:lnTo>
                <a:lnTo>
                  <a:pt x="845502" y="356392"/>
                </a:lnTo>
                <a:lnTo>
                  <a:pt x="845502" y="142443"/>
                </a:lnTo>
                <a:lnTo>
                  <a:pt x="778572" y="142443"/>
                </a:lnTo>
                <a:lnTo>
                  <a:pt x="702488" y="475952"/>
                </a:lnTo>
                <a:lnTo>
                  <a:pt x="530870" y="476525"/>
                </a:lnTo>
                <a:lnTo>
                  <a:pt x="606954" y="142443"/>
                </a:lnTo>
                <a:lnTo>
                  <a:pt x="542884" y="142443"/>
                </a:lnTo>
                <a:close/>
                <a:moveTo>
                  <a:pt x="1870058" y="9153"/>
                </a:moveTo>
                <a:lnTo>
                  <a:pt x="2013645" y="9153"/>
                </a:lnTo>
                <a:lnTo>
                  <a:pt x="2013645" y="89813"/>
                </a:lnTo>
                <a:lnTo>
                  <a:pt x="2054833" y="89813"/>
                </a:lnTo>
                <a:lnTo>
                  <a:pt x="2031951" y="18306"/>
                </a:lnTo>
                <a:lnTo>
                  <a:pt x="2169245" y="18306"/>
                </a:lnTo>
                <a:lnTo>
                  <a:pt x="2192127" y="89813"/>
                </a:lnTo>
                <a:lnTo>
                  <a:pt x="2215009" y="89813"/>
                </a:lnTo>
                <a:lnTo>
                  <a:pt x="2157231" y="218526"/>
                </a:lnTo>
                <a:lnTo>
                  <a:pt x="2013645" y="218526"/>
                </a:lnTo>
                <a:lnTo>
                  <a:pt x="2013645" y="575490"/>
                </a:lnTo>
                <a:lnTo>
                  <a:pt x="2067418" y="258570"/>
                </a:lnTo>
                <a:lnTo>
                  <a:pt x="2197276" y="258570"/>
                </a:lnTo>
                <a:lnTo>
                  <a:pt x="2114899" y="692190"/>
                </a:lnTo>
                <a:lnTo>
                  <a:pt x="2013645" y="692190"/>
                </a:lnTo>
                <a:lnTo>
                  <a:pt x="2013645" y="767702"/>
                </a:lnTo>
                <a:lnTo>
                  <a:pt x="2223018" y="767702"/>
                </a:lnTo>
                <a:lnTo>
                  <a:pt x="2165240" y="894127"/>
                </a:lnTo>
                <a:lnTo>
                  <a:pt x="1862050" y="894127"/>
                </a:lnTo>
                <a:lnTo>
                  <a:pt x="1862050" y="218526"/>
                </a:lnTo>
                <a:lnTo>
                  <a:pt x="1809992" y="218526"/>
                </a:lnTo>
                <a:lnTo>
                  <a:pt x="1809992" y="757977"/>
                </a:lnTo>
                <a:lnTo>
                  <a:pt x="1858045" y="757977"/>
                </a:lnTo>
                <a:lnTo>
                  <a:pt x="1794547" y="894127"/>
                </a:lnTo>
                <a:lnTo>
                  <a:pt x="1656681" y="894127"/>
                </a:lnTo>
                <a:lnTo>
                  <a:pt x="1656681" y="89813"/>
                </a:lnTo>
                <a:lnTo>
                  <a:pt x="1870058" y="89813"/>
                </a:lnTo>
                <a:close/>
                <a:moveTo>
                  <a:pt x="1323743" y="4004"/>
                </a:moveTo>
                <a:lnTo>
                  <a:pt x="1487351" y="4004"/>
                </a:lnTo>
                <a:lnTo>
                  <a:pt x="1487351" y="82948"/>
                </a:lnTo>
                <a:lnTo>
                  <a:pt x="1634942" y="82948"/>
                </a:lnTo>
                <a:lnTo>
                  <a:pt x="1586890" y="202509"/>
                </a:lnTo>
                <a:lnTo>
                  <a:pt x="1487351" y="202509"/>
                </a:lnTo>
                <a:lnTo>
                  <a:pt x="1487351" y="356392"/>
                </a:lnTo>
                <a:lnTo>
                  <a:pt x="1644667" y="356392"/>
                </a:lnTo>
                <a:lnTo>
                  <a:pt x="1598331" y="477097"/>
                </a:lnTo>
                <a:lnTo>
                  <a:pt x="1527968" y="477097"/>
                </a:lnTo>
                <a:lnTo>
                  <a:pt x="1527968" y="605238"/>
                </a:lnTo>
                <a:lnTo>
                  <a:pt x="1637803" y="605238"/>
                </a:lnTo>
                <a:lnTo>
                  <a:pt x="1591466" y="724226"/>
                </a:lnTo>
                <a:lnTo>
                  <a:pt x="1527968" y="724226"/>
                </a:lnTo>
                <a:lnTo>
                  <a:pt x="1527968" y="920442"/>
                </a:lnTo>
                <a:lnTo>
                  <a:pt x="1586890" y="947328"/>
                </a:lnTo>
                <a:lnTo>
                  <a:pt x="2217298" y="947328"/>
                </a:lnTo>
                <a:lnTo>
                  <a:pt x="2165812" y="1068605"/>
                </a:lnTo>
                <a:lnTo>
                  <a:pt x="1534832" y="1068605"/>
                </a:lnTo>
                <a:lnTo>
                  <a:pt x="1343765" y="979936"/>
                </a:lnTo>
                <a:lnTo>
                  <a:pt x="1343765" y="1031993"/>
                </a:lnTo>
                <a:lnTo>
                  <a:pt x="1194458" y="1085766"/>
                </a:lnTo>
                <a:lnTo>
                  <a:pt x="1194458" y="556041"/>
                </a:lnTo>
                <a:lnTo>
                  <a:pt x="1343765" y="556041"/>
                </a:lnTo>
                <a:lnTo>
                  <a:pt x="1343765" y="842070"/>
                </a:lnTo>
                <a:lnTo>
                  <a:pt x="1374656" y="856943"/>
                </a:lnTo>
                <a:lnTo>
                  <a:pt x="1374656" y="477097"/>
                </a:lnTo>
                <a:lnTo>
                  <a:pt x="1178440" y="477097"/>
                </a:lnTo>
                <a:lnTo>
                  <a:pt x="1178440" y="356392"/>
                </a:lnTo>
                <a:lnTo>
                  <a:pt x="1323743" y="356392"/>
                </a:lnTo>
                <a:lnTo>
                  <a:pt x="1323743" y="202509"/>
                </a:lnTo>
                <a:lnTo>
                  <a:pt x="1178440" y="202509"/>
                </a:lnTo>
                <a:lnTo>
                  <a:pt x="1178440" y="82948"/>
                </a:lnTo>
                <a:lnTo>
                  <a:pt x="1323743" y="82948"/>
                </a:lnTo>
                <a:close/>
                <a:moveTo>
                  <a:pt x="161321" y="0"/>
                </a:moveTo>
                <a:lnTo>
                  <a:pt x="342663" y="0"/>
                </a:lnTo>
                <a:lnTo>
                  <a:pt x="342663" y="78944"/>
                </a:lnTo>
                <a:lnTo>
                  <a:pt x="506844" y="78944"/>
                </a:lnTo>
                <a:lnTo>
                  <a:pt x="452498" y="198504"/>
                </a:lnTo>
                <a:lnTo>
                  <a:pt x="342663" y="198504"/>
                </a:lnTo>
                <a:lnTo>
                  <a:pt x="342663" y="352388"/>
                </a:lnTo>
                <a:lnTo>
                  <a:pt x="517141" y="352388"/>
                </a:lnTo>
                <a:lnTo>
                  <a:pt x="465656" y="473092"/>
                </a:lnTo>
                <a:lnTo>
                  <a:pt x="387284" y="473092"/>
                </a:lnTo>
                <a:lnTo>
                  <a:pt x="387284" y="601233"/>
                </a:lnTo>
                <a:lnTo>
                  <a:pt x="509704" y="601233"/>
                </a:lnTo>
                <a:lnTo>
                  <a:pt x="458219" y="719649"/>
                </a:lnTo>
                <a:lnTo>
                  <a:pt x="387284" y="719649"/>
                </a:lnTo>
                <a:lnTo>
                  <a:pt x="387856" y="915865"/>
                </a:lnTo>
                <a:lnTo>
                  <a:pt x="453070" y="943324"/>
                </a:lnTo>
                <a:lnTo>
                  <a:pt x="1060024" y="942752"/>
                </a:lnTo>
                <a:lnTo>
                  <a:pt x="1005107" y="1064028"/>
                </a:lnTo>
                <a:lnTo>
                  <a:pt x="395293" y="1064028"/>
                </a:lnTo>
                <a:lnTo>
                  <a:pt x="183631" y="975931"/>
                </a:lnTo>
                <a:lnTo>
                  <a:pt x="183631" y="1027988"/>
                </a:lnTo>
                <a:lnTo>
                  <a:pt x="17734" y="1081762"/>
                </a:lnTo>
                <a:lnTo>
                  <a:pt x="17734" y="552036"/>
                </a:lnTo>
                <a:lnTo>
                  <a:pt x="183631" y="552036"/>
                </a:lnTo>
                <a:lnTo>
                  <a:pt x="183059" y="837493"/>
                </a:lnTo>
                <a:lnTo>
                  <a:pt x="217383" y="852939"/>
                </a:lnTo>
                <a:lnTo>
                  <a:pt x="217955" y="473092"/>
                </a:lnTo>
                <a:lnTo>
                  <a:pt x="0" y="473092"/>
                </a:lnTo>
                <a:lnTo>
                  <a:pt x="0" y="352388"/>
                </a:lnTo>
                <a:lnTo>
                  <a:pt x="161321" y="352388"/>
                </a:lnTo>
                <a:lnTo>
                  <a:pt x="161321" y="198504"/>
                </a:lnTo>
                <a:lnTo>
                  <a:pt x="0" y="198504"/>
                </a:lnTo>
                <a:lnTo>
                  <a:pt x="0" y="78944"/>
                </a:lnTo>
                <a:lnTo>
                  <a:pt x="161321" y="78944"/>
                </a:lnTo>
                <a:close/>
              </a:path>
            </a:pathLst>
          </a:custGeom>
          <a:solidFill>
            <a:srgbClr val="CC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2" name="任意多边形 1181"/>
          <p:cNvSpPr/>
          <p:nvPr/>
        </p:nvSpPr>
        <p:spPr>
          <a:xfrm>
            <a:off x="4250366" y="1781964"/>
            <a:ext cx="1046294" cy="1040573"/>
          </a:xfrm>
          <a:custGeom>
            <a:avLst/>
            <a:gdLst/>
            <a:ahLst/>
            <a:cxnLst/>
            <a:rect l="l" t="t" r="r" b="b"/>
            <a:pathLst>
              <a:path w="1046294" h="1040573">
                <a:moveTo>
                  <a:pt x="695051" y="648713"/>
                </a:moveTo>
                <a:lnTo>
                  <a:pt x="897559" y="648713"/>
                </a:lnTo>
                <a:lnTo>
                  <a:pt x="1046294" y="1040573"/>
                </a:lnTo>
                <a:lnTo>
                  <a:pt x="843786" y="1040573"/>
                </a:lnTo>
                <a:close/>
                <a:moveTo>
                  <a:pt x="148735" y="648713"/>
                </a:moveTo>
                <a:lnTo>
                  <a:pt x="351244" y="648713"/>
                </a:lnTo>
                <a:lnTo>
                  <a:pt x="202509" y="1040573"/>
                </a:lnTo>
                <a:lnTo>
                  <a:pt x="0" y="1040573"/>
                </a:lnTo>
                <a:close/>
                <a:moveTo>
                  <a:pt x="240837" y="133861"/>
                </a:moveTo>
                <a:lnTo>
                  <a:pt x="240837" y="463367"/>
                </a:lnTo>
                <a:lnTo>
                  <a:pt x="811178" y="463367"/>
                </a:lnTo>
                <a:lnTo>
                  <a:pt x="811178" y="133861"/>
                </a:lnTo>
                <a:close/>
                <a:moveTo>
                  <a:pt x="50913" y="0"/>
                </a:moveTo>
                <a:lnTo>
                  <a:pt x="1001674" y="0"/>
                </a:lnTo>
                <a:lnTo>
                  <a:pt x="1001674" y="463367"/>
                </a:lnTo>
                <a:lnTo>
                  <a:pt x="811178" y="600088"/>
                </a:lnTo>
                <a:lnTo>
                  <a:pt x="50913" y="6000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4" name="任意多边形 1183"/>
          <p:cNvSpPr/>
          <p:nvPr/>
        </p:nvSpPr>
        <p:spPr>
          <a:xfrm>
            <a:off x="8343699" y="1769949"/>
            <a:ext cx="3415759" cy="1090915"/>
          </a:xfrm>
          <a:custGeom>
            <a:avLst/>
            <a:gdLst/>
            <a:ahLst/>
            <a:cxnLst/>
            <a:rect l="l" t="t" r="r" b="b"/>
            <a:pathLst>
              <a:path w="3415759" h="1090915">
                <a:moveTo>
                  <a:pt x="1823149" y="590936"/>
                </a:moveTo>
                <a:lnTo>
                  <a:pt x="1999343" y="590936"/>
                </a:lnTo>
                <a:lnTo>
                  <a:pt x="2042247" y="673313"/>
                </a:lnTo>
                <a:lnTo>
                  <a:pt x="2224733" y="593225"/>
                </a:lnTo>
                <a:lnTo>
                  <a:pt x="2204139" y="739671"/>
                </a:lnTo>
                <a:lnTo>
                  <a:pt x="2101741" y="788868"/>
                </a:lnTo>
                <a:lnTo>
                  <a:pt x="2235603" y="1049155"/>
                </a:lnTo>
                <a:lnTo>
                  <a:pt x="2055404" y="1049155"/>
                </a:lnTo>
                <a:close/>
                <a:moveTo>
                  <a:pt x="2506186" y="552036"/>
                </a:moveTo>
                <a:lnTo>
                  <a:pt x="2506186" y="860948"/>
                </a:lnTo>
                <a:lnTo>
                  <a:pt x="2549091" y="860948"/>
                </a:lnTo>
                <a:lnTo>
                  <a:pt x="2549091" y="552036"/>
                </a:lnTo>
                <a:close/>
                <a:moveTo>
                  <a:pt x="2703546" y="339803"/>
                </a:moveTo>
                <a:lnTo>
                  <a:pt x="2891753" y="339803"/>
                </a:lnTo>
                <a:lnTo>
                  <a:pt x="2891753" y="885546"/>
                </a:lnTo>
                <a:lnTo>
                  <a:pt x="2991863" y="945612"/>
                </a:lnTo>
                <a:lnTo>
                  <a:pt x="3415759" y="945612"/>
                </a:lnTo>
                <a:lnTo>
                  <a:pt x="3360269" y="1057736"/>
                </a:lnTo>
                <a:lnTo>
                  <a:pt x="2944955" y="1057736"/>
                </a:lnTo>
                <a:lnTo>
                  <a:pt x="2870587" y="1015403"/>
                </a:lnTo>
                <a:lnTo>
                  <a:pt x="2741874" y="1078902"/>
                </a:lnTo>
                <a:lnTo>
                  <a:pt x="2741874" y="463367"/>
                </a:lnTo>
                <a:lnTo>
                  <a:pt x="2703546" y="463367"/>
                </a:lnTo>
                <a:close/>
                <a:moveTo>
                  <a:pt x="438196" y="263147"/>
                </a:moveTo>
                <a:lnTo>
                  <a:pt x="624687" y="263147"/>
                </a:lnTo>
                <a:lnTo>
                  <a:pt x="623543" y="1005678"/>
                </a:lnTo>
                <a:lnTo>
                  <a:pt x="439340" y="1089771"/>
                </a:lnTo>
                <a:close/>
                <a:moveTo>
                  <a:pt x="884401" y="243125"/>
                </a:moveTo>
                <a:lnTo>
                  <a:pt x="1050298" y="993665"/>
                </a:lnTo>
                <a:lnTo>
                  <a:pt x="868956" y="993665"/>
                </a:lnTo>
                <a:lnTo>
                  <a:pt x="705919" y="243697"/>
                </a:lnTo>
                <a:close/>
                <a:moveTo>
                  <a:pt x="2506186" y="142443"/>
                </a:moveTo>
                <a:lnTo>
                  <a:pt x="2506186" y="422179"/>
                </a:lnTo>
                <a:lnTo>
                  <a:pt x="2549091" y="422179"/>
                </a:lnTo>
                <a:lnTo>
                  <a:pt x="2549091" y="142443"/>
                </a:lnTo>
                <a:close/>
                <a:moveTo>
                  <a:pt x="1362642" y="132718"/>
                </a:moveTo>
                <a:lnTo>
                  <a:pt x="1362642" y="399869"/>
                </a:lnTo>
                <a:lnTo>
                  <a:pt x="1424996" y="399869"/>
                </a:lnTo>
                <a:lnTo>
                  <a:pt x="1424996" y="132718"/>
                </a:lnTo>
                <a:close/>
                <a:moveTo>
                  <a:pt x="1802555" y="129858"/>
                </a:moveTo>
                <a:lnTo>
                  <a:pt x="1802555" y="227679"/>
                </a:lnTo>
                <a:lnTo>
                  <a:pt x="2038243" y="227679"/>
                </a:lnTo>
                <a:lnTo>
                  <a:pt x="1987329" y="347240"/>
                </a:lnTo>
                <a:lnTo>
                  <a:pt x="1802555" y="347240"/>
                </a:lnTo>
                <a:lnTo>
                  <a:pt x="1802555" y="435909"/>
                </a:lnTo>
                <a:lnTo>
                  <a:pt x="2051400" y="435909"/>
                </a:lnTo>
                <a:lnTo>
                  <a:pt x="2051400" y="129858"/>
                </a:lnTo>
                <a:close/>
                <a:moveTo>
                  <a:pt x="2802512" y="10869"/>
                </a:moveTo>
                <a:cubicBezTo>
                  <a:pt x="2817386" y="11251"/>
                  <a:pt x="2831973" y="15351"/>
                  <a:pt x="2846275" y="23169"/>
                </a:cubicBezTo>
                <a:cubicBezTo>
                  <a:pt x="2860576" y="30987"/>
                  <a:pt x="2872017" y="42714"/>
                  <a:pt x="2880598" y="58350"/>
                </a:cubicBezTo>
                <a:cubicBezTo>
                  <a:pt x="2889179" y="73986"/>
                  <a:pt x="2893469" y="89623"/>
                  <a:pt x="2893469" y="105259"/>
                </a:cubicBezTo>
                <a:cubicBezTo>
                  <a:pt x="2893088" y="121658"/>
                  <a:pt x="2886509" y="141394"/>
                  <a:pt x="2873733" y="164467"/>
                </a:cubicBezTo>
                <a:cubicBezTo>
                  <a:pt x="2860957" y="187540"/>
                  <a:pt x="2837217" y="199077"/>
                  <a:pt x="2802512" y="199077"/>
                </a:cubicBezTo>
                <a:cubicBezTo>
                  <a:pt x="2767045" y="199458"/>
                  <a:pt x="2742923" y="188017"/>
                  <a:pt x="2730147" y="164753"/>
                </a:cubicBezTo>
                <a:cubicBezTo>
                  <a:pt x="2717371" y="141489"/>
                  <a:pt x="2710887" y="121753"/>
                  <a:pt x="2710697" y="105545"/>
                </a:cubicBezTo>
                <a:cubicBezTo>
                  <a:pt x="2710506" y="89337"/>
                  <a:pt x="2714797" y="73605"/>
                  <a:pt x="2723568" y="58350"/>
                </a:cubicBezTo>
                <a:cubicBezTo>
                  <a:pt x="2732340" y="42714"/>
                  <a:pt x="2743781" y="30891"/>
                  <a:pt x="2757891" y="22883"/>
                </a:cubicBezTo>
                <a:cubicBezTo>
                  <a:pt x="2772002" y="14874"/>
                  <a:pt x="2786876" y="10869"/>
                  <a:pt x="2802512" y="10869"/>
                </a:cubicBezTo>
                <a:close/>
                <a:moveTo>
                  <a:pt x="2356307" y="10869"/>
                </a:moveTo>
                <a:lnTo>
                  <a:pt x="2693821" y="10869"/>
                </a:lnTo>
                <a:lnTo>
                  <a:pt x="2693821" y="422179"/>
                </a:lnTo>
                <a:lnTo>
                  <a:pt x="2630895" y="489110"/>
                </a:lnTo>
                <a:lnTo>
                  <a:pt x="2693821" y="550320"/>
                </a:lnTo>
                <a:lnTo>
                  <a:pt x="2693821" y="860948"/>
                </a:lnTo>
                <a:lnTo>
                  <a:pt x="2579409" y="985656"/>
                </a:lnTo>
                <a:lnTo>
                  <a:pt x="2506186" y="985656"/>
                </a:lnTo>
                <a:lnTo>
                  <a:pt x="2506186" y="1021124"/>
                </a:lnTo>
                <a:lnTo>
                  <a:pt x="2356307" y="1090915"/>
                </a:lnTo>
                <a:close/>
                <a:moveTo>
                  <a:pt x="21738" y="9725"/>
                </a:moveTo>
                <a:lnTo>
                  <a:pt x="1051442" y="9725"/>
                </a:lnTo>
                <a:lnTo>
                  <a:pt x="983939" y="150452"/>
                </a:lnTo>
                <a:lnTo>
                  <a:pt x="469659" y="150452"/>
                </a:lnTo>
                <a:lnTo>
                  <a:pt x="188779" y="993665"/>
                </a:lnTo>
                <a:lnTo>
                  <a:pt x="0" y="993665"/>
                </a:lnTo>
                <a:lnTo>
                  <a:pt x="278020" y="150452"/>
                </a:lnTo>
                <a:lnTo>
                  <a:pt x="21738" y="150452"/>
                </a:lnTo>
                <a:close/>
                <a:moveTo>
                  <a:pt x="1630365" y="7437"/>
                </a:moveTo>
                <a:lnTo>
                  <a:pt x="2223017" y="7437"/>
                </a:lnTo>
                <a:lnTo>
                  <a:pt x="2223017" y="418747"/>
                </a:lnTo>
                <a:lnTo>
                  <a:pt x="2051400" y="553753"/>
                </a:lnTo>
                <a:lnTo>
                  <a:pt x="1802555" y="553753"/>
                </a:lnTo>
                <a:lnTo>
                  <a:pt x="1802555" y="921014"/>
                </a:lnTo>
                <a:lnTo>
                  <a:pt x="1942137" y="921014"/>
                </a:lnTo>
                <a:lnTo>
                  <a:pt x="1886647" y="1046295"/>
                </a:lnTo>
                <a:lnTo>
                  <a:pt x="1630365" y="1046295"/>
                </a:lnTo>
                <a:close/>
                <a:moveTo>
                  <a:pt x="1188736" y="5149"/>
                </a:moveTo>
                <a:lnTo>
                  <a:pt x="1599474" y="5149"/>
                </a:lnTo>
                <a:lnTo>
                  <a:pt x="1599474" y="399869"/>
                </a:lnTo>
                <a:lnTo>
                  <a:pt x="1513093" y="501695"/>
                </a:lnTo>
                <a:lnTo>
                  <a:pt x="1513093" y="606954"/>
                </a:lnTo>
                <a:lnTo>
                  <a:pt x="1602906" y="606954"/>
                </a:lnTo>
                <a:lnTo>
                  <a:pt x="1555425" y="724798"/>
                </a:lnTo>
                <a:lnTo>
                  <a:pt x="1513093" y="724798"/>
                </a:lnTo>
                <a:lnTo>
                  <a:pt x="1513093" y="938176"/>
                </a:lnTo>
                <a:lnTo>
                  <a:pt x="1609771" y="938176"/>
                </a:lnTo>
                <a:lnTo>
                  <a:pt x="1561146" y="1056020"/>
                </a:lnTo>
                <a:lnTo>
                  <a:pt x="1188736" y="1056020"/>
                </a:lnTo>
                <a:lnTo>
                  <a:pt x="1188736" y="577207"/>
                </a:lnTo>
                <a:lnTo>
                  <a:pt x="1338043" y="577207"/>
                </a:lnTo>
                <a:lnTo>
                  <a:pt x="1338043" y="938176"/>
                </a:lnTo>
                <a:lnTo>
                  <a:pt x="1359782" y="938176"/>
                </a:lnTo>
                <a:lnTo>
                  <a:pt x="1359782" y="518857"/>
                </a:lnTo>
                <a:lnTo>
                  <a:pt x="1188736" y="518857"/>
                </a:lnTo>
                <a:close/>
                <a:moveTo>
                  <a:pt x="3036484" y="0"/>
                </a:moveTo>
                <a:lnTo>
                  <a:pt x="3203525" y="0"/>
                </a:lnTo>
                <a:lnTo>
                  <a:pt x="3185219" y="52058"/>
                </a:lnTo>
                <a:lnTo>
                  <a:pt x="3412326" y="52058"/>
                </a:lnTo>
                <a:lnTo>
                  <a:pt x="3364845" y="164181"/>
                </a:lnTo>
                <a:lnTo>
                  <a:pt x="3153184" y="164181"/>
                </a:lnTo>
                <a:lnTo>
                  <a:pt x="3121149" y="258571"/>
                </a:lnTo>
                <a:lnTo>
                  <a:pt x="3396881" y="258571"/>
                </a:lnTo>
                <a:lnTo>
                  <a:pt x="3396881" y="762554"/>
                </a:lnTo>
                <a:lnTo>
                  <a:pt x="3276748" y="880398"/>
                </a:lnTo>
                <a:lnTo>
                  <a:pt x="3161765" y="880398"/>
                </a:lnTo>
                <a:lnTo>
                  <a:pt x="3161765" y="762554"/>
                </a:lnTo>
                <a:lnTo>
                  <a:pt x="3243569" y="762554"/>
                </a:lnTo>
                <a:lnTo>
                  <a:pt x="3243569" y="366690"/>
                </a:lnTo>
                <a:lnTo>
                  <a:pt x="3103415" y="366690"/>
                </a:lnTo>
                <a:lnTo>
                  <a:pt x="3103415" y="438769"/>
                </a:lnTo>
                <a:lnTo>
                  <a:pt x="3235560" y="438769"/>
                </a:lnTo>
                <a:lnTo>
                  <a:pt x="3193800" y="540023"/>
                </a:lnTo>
                <a:lnTo>
                  <a:pt x="3103415" y="540023"/>
                </a:lnTo>
                <a:lnTo>
                  <a:pt x="3103415" y="617251"/>
                </a:lnTo>
                <a:lnTo>
                  <a:pt x="3237848" y="617251"/>
                </a:lnTo>
                <a:lnTo>
                  <a:pt x="3193800" y="717933"/>
                </a:lnTo>
                <a:lnTo>
                  <a:pt x="3103415" y="717933"/>
                </a:lnTo>
                <a:lnTo>
                  <a:pt x="3103415" y="826624"/>
                </a:lnTo>
                <a:lnTo>
                  <a:pt x="2950103" y="889551"/>
                </a:lnTo>
                <a:lnTo>
                  <a:pt x="2950675" y="395865"/>
                </a:lnTo>
                <a:lnTo>
                  <a:pt x="2897474" y="395865"/>
                </a:lnTo>
                <a:lnTo>
                  <a:pt x="2986143" y="164181"/>
                </a:lnTo>
                <a:lnTo>
                  <a:pt x="2920356" y="164181"/>
                </a:lnTo>
                <a:lnTo>
                  <a:pt x="2920356" y="52058"/>
                </a:lnTo>
                <a:lnTo>
                  <a:pt x="3019322" y="520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58" name="直接连接符 2557"/>
          <p:cNvCxnSpPr/>
          <p:nvPr/>
        </p:nvCxnSpPr>
        <p:spPr>
          <a:xfrm flipV="1">
            <a:off x="11969759" y="4005263"/>
            <a:ext cx="0" cy="2863850"/>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直接连接符 1190"/>
          <p:cNvCxnSpPr/>
          <p:nvPr/>
        </p:nvCxnSpPr>
        <p:spPr>
          <a:xfrm flipV="1">
            <a:off x="5196916" y="5012268"/>
            <a:ext cx="0" cy="1880018"/>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2" name="直接连接符 1191"/>
          <p:cNvCxnSpPr/>
          <p:nvPr/>
        </p:nvCxnSpPr>
        <p:spPr>
          <a:xfrm flipV="1">
            <a:off x="1615239" y="5773738"/>
            <a:ext cx="0" cy="1084262"/>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9" name="直接连接符 1158"/>
          <p:cNvCxnSpPr/>
          <p:nvPr/>
        </p:nvCxnSpPr>
        <p:spPr>
          <a:xfrm>
            <a:off x="4235450" y="1516857"/>
            <a:ext cx="7524000"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4" name="直接连接符 1213"/>
          <p:cNvCxnSpPr/>
          <p:nvPr/>
        </p:nvCxnSpPr>
        <p:spPr>
          <a:xfrm>
            <a:off x="4235450" y="2983707"/>
            <a:ext cx="7524000"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351" name="Freeform 592"/>
          <p:cNvSpPr>
            <a:spLocks/>
          </p:cNvSpPr>
          <p:nvPr/>
        </p:nvSpPr>
        <p:spPr bwMode="auto">
          <a:xfrm>
            <a:off x="11006300" y="3485355"/>
            <a:ext cx="1120775" cy="458788"/>
          </a:xfrm>
          <a:custGeom>
            <a:avLst/>
            <a:gdLst>
              <a:gd name="T0" fmla="*/ 208 w 352"/>
              <a:gd name="T1" fmla="*/ 0 h 144"/>
              <a:gd name="T2" fmla="*/ 115 w 352"/>
              <a:gd name="T3" fmla="*/ 82 h 144"/>
              <a:gd name="T4" fmla="*/ 79 w 352"/>
              <a:gd name="T5" fmla="*/ 74 h 144"/>
              <a:gd name="T6" fmla="*/ 0 w 352"/>
              <a:gd name="T7" fmla="*/ 144 h 144"/>
              <a:gd name="T8" fmla="*/ 352 w 352"/>
              <a:gd name="T9" fmla="*/ 144 h 144"/>
              <a:gd name="T10" fmla="*/ 301 w 352"/>
              <a:gd name="T11" fmla="*/ 84 h 144"/>
              <a:gd name="T12" fmla="*/ 208 w 352"/>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352" h="144">
                <a:moveTo>
                  <a:pt x="208" y="0"/>
                </a:moveTo>
                <a:cubicBezTo>
                  <a:pt x="160" y="0"/>
                  <a:pt x="120" y="36"/>
                  <a:pt x="115" y="82"/>
                </a:cubicBezTo>
                <a:cubicBezTo>
                  <a:pt x="104" y="77"/>
                  <a:pt x="92" y="74"/>
                  <a:pt x="79" y="74"/>
                </a:cubicBezTo>
                <a:cubicBezTo>
                  <a:pt x="38" y="74"/>
                  <a:pt x="4" y="104"/>
                  <a:pt x="0" y="144"/>
                </a:cubicBezTo>
                <a:cubicBezTo>
                  <a:pt x="352" y="144"/>
                  <a:pt x="352" y="144"/>
                  <a:pt x="352" y="144"/>
                </a:cubicBezTo>
                <a:cubicBezTo>
                  <a:pt x="352" y="113"/>
                  <a:pt x="330" y="89"/>
                  <a:pt x="301" y="84"/>
                </a:cubicBezTo>
                <a:cubicBezTo>
                  <a:pt x="297" y="37"/>
                  <a:pt x="257" y="0"/>
                  <a:pt x="208"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215" name="直接连接符 1214"/>
          <p:cNvCxnSpPr/>
          <p:nvPr/>
        </p:nvCxnSpPr>
        <p:spPr>
          <a:xfrm>
            <a:off x="4235450" y="3650457"/>
            <a:ext cx="7524000"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050925" y="604838"/>
            <a:ext cx="3621088" cy="6330950"/>
            <a:chOff x="1050925" y="604838"/>
            <a:chExt cx="3621088" cy="6330950"/>
          </a:xfrm>
        </p:grpSpPr>
        <p:sp>
          <p:nvSpPr>
            <p:cNvPr id="1208" name="Freeform 1058"/>
            <p:cNvSpPr>
              <a:spLocks/>
            </p:cNvSpPr>
            <p:nvPr/>
          </p:nvSpPr>
          <p:spPr bwMode="auto">
            <a:xfrm>
              <a:off x="1270751" y="604838"/>
              <a:ext cx="3182938" cy="4913313"/>
            </a:xfrm>
            <a:custGeom>
              <a:avLst/>
              <a:gdLst>
                <a:gd name="T0" fmla="*/ 500 w 999"/>
                <a:gd name="T1" fmla="*/ 0 h 1542"/>
                <a:gd name="T2" fmla="*/ 237 w 999"/>
                <a:gd name="T3" fmla="*/ 1542 h 1542"/>
                <a:gd name="T4" fmla="*/ 500 w 999"/>
                <a:gd name="T5" fmla="*/ 1542 h 1542"/>
                <a:gd name="T6" fmla="*/ 762 w 999"/>
                <a:gd name="T7" fmla="*/ 1542 h 1542"/>
                <a:gd name="T8" fmla="*/ 500 w 999"/>
                <a:gd name="T9" fmla="*/ 0 h 1542"/>
              </a:gdLst>
              <a:ahLst/>
              <a:cxnLst>
                <a:cxn ang="0">
                  <a:pos x="T0" y="T1"/>
                </a:cxn>
                <a:cxn ang="0">
                  <a:pos x="T2" y="T3"/>
                </a:cxn>
                <a:cxn ang="0">
                  <a:pos x="T4" y="T5"/>
                </a:cxn>
                <a:cxn ang="0">
                  <a:pos x="T6" y="T7"/>
                </a:cxn>
                <a:cxn ang="0">
                  <a:pos x="T8" y="T9"/>
                </a:cxn>
              </a:cxnLst>
              <a:rect l="0" t="0" r="r" b="b"/>
              <a:pathLst>
                <a:path w="999" h="1542">
                  <a:moveTo>
                    <a:pt x="500" y="0"/>
                  </a:moveTo>
                  <a:cubicBezTo>
                    <a:pt x="500" y="0"/>
                    <a:pt x="0" y="584"/>
                    <a:pt x="237" y="1542"/>
                  </a:cubicBezTo>
                  <a:cubicBezTo>
                    <a:pt x="500" y="1542"/>
                    <a:pt x="500" y="1542"/>
                    <a:pt x="500" y="1542"/>
                  </a:cubicBezTo>
                  <a:cubicBezTo>
                    <a:pt x="762" y="1542"/>
                    <a:pt x="762" y="1542"/>
                    <a:pt x="762" y="1542"/>
                  </a:cubicBezTo>
                  <a:cubicBezTo>
                    <a:pt x="999" y="584"/>
                    <a:pt x="500" y="0"/>
                    <a:pt x="500" y="0"/>
                  </a:cubicBezTo>
                </a:path>
              </a:pathLst>
            </a:custGeom>
            <a:solidFill>
              <a:srgbClr val="FDD4C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63" name="Oval 604"/>
            <p:cNvSpPr>
              <a:spLocks noChangeArrowheads="1"/>
            </p:cNvSpPr>
            <p:nvPr/>
          </p:nvSpPr>
          <p:spPr bwMode="auto">
            <a:xfrm>
              <a:off x="2338388"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4" name="Oval 605"/>
            <p:cNvSpPr>
              <a:spLocks noChangeArrowheads="1"/>
            </p:cNvSpPr>
            <p:nvPr/>
          </p:nvSpPr>
          <p:spPr bwMode="auto">
            <a:xfrm>
              <a:off x="2338388"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5" name="Oval 606"/>
            <p:cNvSpPr>
              <a:spLocks noChangeArrowheads="1"/>
            </p:cNvSpPr>
            <p:nvPr/>
          </p:nvSpPr>
          <p:spPr bwMode="auto">
            <a:xfrm>
              <a:off x="2338388"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6" name="Oval 607"/>
            <p:cNvSpPr>
              <a:spLocks noChangeArrowheads="1"/>
            </p:cNvSpPr>
            <p:nvPr/>
          </p:nvSpPr>
          <p:spPr bwMode="auto">
            <a:xfrm>
              <a:off x="2338388"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7" name="Oval 608"/>
            <p:cNvSpPr>
              <a:spLocks noChangeArrowheads="1"/>
            </p:cNvSpPr>
            <p:nvPr/>
          </p:nvSpPr>
          <p:spPr bwMode="auto">
            <a:xfrm>
              <a:off x="2338388"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8" name="Oval 609"/>
            <p:cNvSpPr>
              <a:spLocks noChangeArrowheads="1"/>
            </p:cNvSpPr>
            <p:nvPr/>
          </p:nvSpPr>
          <p:spPr bwMode="auto">
            <a:xfrm>
              <a:off x="2338388"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9" name="Oval 610"/>
            <p:cNvSpPr>
              <a:spLocks noChangeArrowheads="1"/>
            </p:cNvSpPr>
            <p:nvPr/>
          </p:nvSpPr>
          <p:spPr bwMode="auto">
            <a:xfrm>
              <a:off x="2338388"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0" name="Oval 611"/>
            <p:cNvSpPr>
              <a:spLocks noChangeArrowheads="1"/>
            </p:cNvSpPr>
            <p:nvPr/>
          </p:nvSpPr>
          <p:spPr bwMode="auto">
            <a:xfrm>
              <a:off x="2338388"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1" name="Oval 612"/>
            <p:cNvSpPr>
              <a:spLocks noChangeArrowheads="1"/>
            </p:cNvSpPr>
            <p:nvPr/>
          </p:nvSpPr>
          <p:spPr bwMode="auto">
            <a:xfrm>
              <a:off x="2338388"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0" name="Oval 631"/>
            <p:cNvSpPr>
              <a:spLocks noChangeArrowheads="1"/>
            </p:cNvSpPr>
            <p:nvPr/>
          </p:nvSpPr>
          <p:spPr bwMode="auto">
            <a:xfrm>
              <a:off x="2401888" y="61372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1" name="Oval 632"/>
            <p:cNvSpPr>
              <a:spLocks noChangeArrowheads="1"/>
            </p:cNvSpPr>
            <p:nvPr/>
          </p:nvSpPr>
          <p:spPr bwMode="auto">
            <a:xfrm>
              <a:off x="2401888" y="62325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2" name="Oval 633"/>
            <p:cNvSpPr>
              <a:spLocks noChangeArrowheads="1"/>
            </p:cNvSpPr>
            <p:nvPr/>
          </p:nvSpPr>
          <p:spPr bwMode="auto">
            <a:xfrm>
              <a:off x="2401888" y="63277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3" name="Oval 634"/>
            <p:cNvSpPr>
              <a:spLocks noChangeArrowheads="1"/>
            </p:cNvSpPr>
            <p:nvPr/>
          </p:nvSpPr>
          <p:spPr bwMode="auto">
            <a:xfrm>
              <a:off x="2401888" y="64230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4" name="Oval 635"/>
            <p:cNvSpPr>
              <a:spLocks noChangeArrowheads="1"/>
            </p:cNvSpPr>
            <p:nvPr/>
          </p:nvSpPr>
          <p:spPr bwMode="auto">
            <a:xfrm>
              <a:off x="2401888" y="6515100"/>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5" name="Oval 636"/>
            <p:cNvSpPr>
              <a:spLocks noChangeArrowheads="1"/>
            </p:cNvSpPr>
            <p:nvPr/>
          </p:nvSpPr>
          <p:spPr bwMode="auto">
            <a:xfrm>
              <a:off x="2401888"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6" name="Oval 637"/>
            <p:cNvSpPr>
              <a:spLocks noChangeArrowheads="1"/>
            </p:cNvSpPr>
            <p:nvPr/>
          </p:nvSpPr>
          <p:spPr bwMode="auto">
            <a:xfrm>
              <a:off x="2401888"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7" name="Oval 638"/>
            <p:cNvSpPr>
              <a:spLocks noChangeArrowheads="1"/>
            </p:cNvSpPr>
            <p:nvPr/>
          </p:nvSpPr>
          <p:spPr bwMode="auto">
            <a:xfrm>
              <a:off x="2401888"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98" name="Oval 639"/>
            <p:cNvSpPr>
              <a:spLocks noChangeArrowheads="1"/>
            </p:cNvSpPr>
            <p:nvPr/>
          </p:nvSpPr>
          <p:spPr bwMode="auto">
            <a:xfrm>
              <a:off x="2401888"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6" name="Oval 657"/>
            <p:cNvSpPr>
              <a:spLocks noChangeArrowheads="1"/>
            </p:cNvSpPr>
            <p:nvPr/>
          </p:nvSpPr>
          <p:spPr bwMode="auto">
            <a:xfrm>
              <a:off x="2465388"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7" name="Oval 658"/>
            <p:cNvSpPr>
              <a:spLocks noChangeArrowheads="1"/>
            </p:cNvSpPr>
            <p:nvPr/>
          </p:nvSpPr>
          <p:spPr bwMode="auto">
            <a:xfrm>
              <a:off x="2465388"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8" name="Oval 659"/>
            <p:cNvSpPr>
              <a:spLocks noChangeArrowheads="1"/>
            </p:cNvSpPr>
            <p:nvPr/>
          </p:nvSpPr>
          <p:spPr bwMode="auto">
            <a:xfrm>
              <a:off x="2465388"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9" name="Oval 660"/>
            <p:cNvSpPr>
              <a:spLocks noChangeArrowheads="1"/>
            </p:cNvSpPr>
            <p:nvPr/>
          </p:nvSpPr>
          <p:spPr bwMode="auto">
            <a:xfrm>
              <a:off x="2465388"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0" name="Oval 661"/>
            <p:cNvSpPr>
              <a:spLocks noChangeArrowheads="1"/>
            </p:cNvSpPr>
            <p:nvPr/>
          </p:nvSpPr>
          <p:spPr bwMode="auto">
            <a:xfrm>
              <a:off x="2465388"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1" name="Oval 662"/>
            <p:cNvSpPr>
              <a:spLocks noChangeArrowheads="1"/>
            </p:cNvSpPr>
            <p:nvPr/>
          </p:nvSpPr>
          <p:spPr bwMode="auto">
            <a:xfrm>
              <a:off x="2465388"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2" name="Oval 663"/>
            <p:cNvSpPr>
              <a:spLocks noChangeArrowheads="1"/>
            </p:cNvSpPr>
            <p:nvPr/>
          </p:nvSpPr>
          <p:spPr bwMode="auto">
            <a:xfrm>
              <a:off x="2465388"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3" name="Oval 664"/>
            <p:cNvSpPr>
              <a:spLocks noChangeArrowheads="1"/>
            </p:cNvSpPr>
            <p:nvPr/>
          </p:nvSpPr>
          <p:spPr bwMode="auto">
            <a:xfrm>
              <a:off x="2465388"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24" name="Oval 665"/>
            <p:cNvSpPr>
              <a:spLocks noChangeArrowheads="1"/>
            </p:cNvSpPr>
            <p:nvPr/>
          </p:nvSpPr>
          <p:spPr bwMode="auto">
            <a:xfrm>
              <a:off x="2465388"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3" name="Oval 684"/>
            <p:cNvSpPr>
              <a:spLocks noChangeArrowheads="1"/>
            </p:cNvSpPr>
            <p:nvPr/>
          </p:nvSpPr>
          <p:spPr bwMode="auto">
            <a:xfrm>
              <a:off x="2525713" y="61372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4" name="Oval 685"/>
            <p:cNvSpPr>
              <a:spLocks noChangeArrowheads="1"/>
            </p:cNvSpPr>
            <p:nvPr/>
          </p:nvSpPr>
          <p:spPr bwMode="auto">
            <a:xfrm>
              <a:off x="2525713" y="62325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5" name="Oval 686"/>
            <p:cNvSpPr>
              <a:spLocks noChangeArrowheads="1"/>
            </p:cNvSpPr>
            <p:nvPr/>
          </p:nvSpPr>
          <p:spPr bwMode="auto">
            <a:xfrm>
              <a:off x="2525713" y="63277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6" name="Oval 687"/>
            <p:cNvSpPr>
              <a:spLocks noChangeArrowheads="1"/>
            </p:cNvSpPr>
            <p:nvPr/>
          </p:nvSpPr>
          <p:spPr bwMode="auto">
            <a:xfrm>
              <a:off x="2525713" y="64230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7" name="Oval 688"/>
            <p:cNvSpPr>
              <a:spLocks noChangeArrowheads="1"/>
            </p:cNvSpPr>
            <p:nvPr/>
          </p:nvSpPr>
          <p:spPr bwMode="auto">
            <a:xfrm>
              <a:off x="2525713" y="6515100"/>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8" name="Oval 689"/>
            <p:cNvSpPr>
              <a:spLocks noChangeArrowheads="1"/>
            </p:cNvSpPr>
            <p:nvPr/>
          </p:nvSpPr>
          <p:spPr bwMode="auto">
            <a:xfrm>
              <a:off x="2525713" y="661193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9" name="Oval 690"/>
            <p:cNvSpPr>
              <a:spLocks noChangeArrowheads="1"/>
            </p:cNvSpPr>
            <p:nvPr/>
          </p:nvSpPr>
          <p:spPr bwMode="auto">
            <a:xfrm>
              <a:off x="2525713" y="670718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0" name="Oval 691"/>
            <p:cNvSpPr>
              <a:spLocks noChangeArrowheads="1"/>
            </p:cNvSpPr>
            <p:nvPr/>
          </p:nvSpPr>
          <p:spPr bwMode="auto">
            <a:xfrm>
              <a:off x="2525713" y="680243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1" name="Oval 692"/>
            <p:cNvSpPr>
              <a:spLocks noChangeArrowheads="1"/>
            </p:cNvSpPr>
            <p:nvPr/>
          </p:nvSpPr>
          <p:spPr bwMode="auto">
            <a:xfrm>
              <a:off x="2525713" y="689768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9" name="Oval 710"/>
            <p:cNvSpPr>
              <a:spLocks noChangeArrowheads="1"/>
            </p:cNvSpPr>
            <p:nvPr/>
          </p:nvSpPr>
          <p:spPr bwMode="auto">
            <a:xfrm>
              <a:off x="2589213" y="6088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0" name="Oval 711"/>
            <p:cNvSpPr>
              <a:spLocks noChangeArrowheads="1"/>
            </p:cNvSpPr>
            <p:nvPr/>
          </p:nvSpPr>
          <p:spPr bwMode="auto">
            <a:xfrm>
              <a:off x="2589213" y="618490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1" name="Oval 712"/>
            <p:cNvSpPr>
              <a:spLocks noChangeArrowheads="1"/>
            </p:cNvSpPr>
            <p:nvPr/>
          </p:nvSpPr>
          <p:spPr bwMode="auto">
            <a:xfrm>
              <a:off x="2589213" y="628015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2" name="Oval 713"/>
            <p:cNvSpPr>
              <a:spLocks noChangeArrowheads="1"/>
            </p:cNvSpPr>
            <p:nvPr/>
          </p:nvSpPr>
          <p:spPr bwMode="auto">
            <a:xfrm>
              <a:off x="2589213" y="637540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3" name="Oval 714"/>
            <p:cNvSpPr>
              <a:spLocks noChangeArrowheads="1"/>
            </p:cNvSpPr>
            <p:nvPr/>
          </p:nvSpPr>
          <p:spPr bwMode="auto">
            <a:xfrm>
              <a:off x="2589213" y="647065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4" name="Oval 715"/>
            <p:cNvSpPr>
              <a:spLocks noChangeArrowheads="1"/>
            </p:cNvSpPr>
            <p:nvPr/>
          </p:nvSpPr>
          <p:spPr bwMode="auto">
            <a:xfrm>
              <a:off x="2589213" y="6562725"/>
              <a:ext cx="41275"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5" name="Oval 716"/>
            <p:cNvSpPr>
              <a:spLocks noChangeArrowheads="1"/>
            </p:cNvSpPr>
            <p:nvPr/>
          </p:nvSpPr>
          <p:spPr bwMode="auto">
            <a:xfrm>
              <a:off x="2589213" y="6659563"/>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6" name="Oval 717"/>
            <p:cNvSpPr>
              <a:spLocks noChangeArrowheads="1"/>
            </p:cNvSpPr>
            <p:nvPr/>
          </p:nvSpPr>
          <p:spPr bwMode="auto">
            <a:xfrm>
              <a:off x="2589213" y="675481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7" name="Oval 718"/>
            <p:cNvSpPr>
              <a:spLocks noChangeArrowheads="1"/>
            </p:cNvSpPr>
            <p:nvPr/>
          </p:nvSpPr>
          <p:spPr bwMode="auto">
            <a:xfrm>
              <a:off x="2589213" y="6850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6" name="Oval 737"/>
            <p:cNvSpPr>
              <a:spLocks noChangeArrowheads="1"/>
            </p:cNvSpPr>
            <p:nvPr/>
          </p:nvSpPr>
          <p:spPr bwMode="auto">
            <a:xfrm>
              <a:off x="2652713" y="61372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7" name="Oval 738"/>
            <p:cNvSpPr>
              <a:spLocks noChangeArrowheads="1"/>
            </p:cNvSpPr>
            <p:nvPr/>
          </p:nvSpPr>
          <p:spPr bwMode="auto">
            <a:xfrm>
              <a:off x="2652713" y="62325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8" name="Oval 739"/>
            <p:cNvSpPr>
              <a:spLocks noChangeArrowheads="1"/>
            </p:cNvSpPr>
            <p:nvPr/>
          </p:nvSpPr>
          <p:spPr bwMode="auto">
            <a:xfrm>
              <a:off x="2652713" y="63277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9" name="Oval 740"/>
            <p:cNvSpPr>
              <a:spLocks noChangeArrowheads="1"/>
            </p:cNvSpPr>
            <p:nvPr/>
          </p:nvSpPr>
          <p:spPr bwMode="auto">
            <a:xfrm>
              <a:off x="2652713" y="64230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0" name="Oval 741"/>
            <p:cNvSpPr>
              <a:spLocks noChangeArrowheads="1"/>
            </p:cNvSpPr>
            <p:nvPr/>
          </p:nvSpPr>
          <p:spPr bwMode="auto">
            <a:xfrm>
              <a:off x="2652713" y="6515100"/>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1" name="Oval 742"/>
            <p:cNvSpPr>
              <a:spLocks noChangeArrowheads="1"/>
            </p:cNvSpPr>
            <p:nvPr/>
          </p:nvSpPr>
          <p:spPr bwMode="auto">
            <a:xfrm>
              <a:off x="2652713"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2" name="Oval 743"/>
            <p:cNvSpPr>
              <a:spLocks noChangeArrowheads="1"/>
            </p:cNvSpPr>
            <p:nvPr/>
          </p:nvSpPr>
          <p:spPr bwMode="auto">
            <a:xfrm>
              <a:off x="2652713"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3" name="Oval 744"/>
            <p:cNvSpPr>
              <a:spLocks noChangeArrowheads="1"/>
            </p:cNvSpPr>
            <p:nvPr/>
          </p:nvSpPr>
          <p:spPr bwMode="auto">
            <a:xfrm>
              <a:off x="2652713"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4" name="Oval 745"/>
            <p:cNvSpPr>
              <a:spLocks noChangeArrowheads="1"/>
            </p:cNvSpPr>
            <p:nvPr/>
          </p:nvSpPr>
          <p:spPr bwMode="auto">
            <a:xfrm>
              <a:off x="2652713"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2" name="Oval 763"/>
            <p:cNvSpPr>
              <a:spLocks noChangeArrowheads="1"/>
            </p:cNvSpPr>
            <p:nvPr/>
          </p:nvSpPr>
          <p:spPr bwMode="auto">
            <a:xfrm>
              <a:off x="2716213"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3" name="Oval 764"/>
            <p:cNvSpPr>
              <a:spLocks noChangeArrowheads="1"/>
            </p:cNvSpPr>
            <p:nvPr/>
          </p:nvSpPr>
          <p:spPr bwMode="auto">
            <a:xfrm>
              <a:off x="2716213"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4" name="Oval 765"/>
            <p:cNvSpPr>
              <a:spLocks noChangeArrowheads="1"/>
            </p:cNvSpPr>
            <p:nvPr/>
          </p:nvSpPr>
          <p:spPr bwMode="auto">
            <a:xfrm>
              <a:off x="2716213"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5" name="Oval 766"/>
            <p:cNvSpPr>
              <a:spLocks noChangeArrowheads="1"/>
            </p:cNvSpPr>
            <p:nvPr/>
          </p:nvSpPr>
          <p:spPr bwMode="auto">
            <a:xfrm>
              <a:off x="2716213"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6" name="Oval 767"/>
            <p:cNvSpPr>
              <a:spLocks noChangeArrowheads="1"/>
            </p:cNvSpPr>
            <p:nvPr/>
          </p:nvSpPr>
          <p:spPr bwMode="auto">
            <a:xfrm>
              <a:off x="2716213"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7" name="Oval 768"/>
            <p:cNvSpPr>
              <a:spLocks noChangeArrowheads="1"/>
            </p:cNvSpPr>
            <p:nvPr/>
          </p:nvSpPr>
          <p:spPr bwMode="auto">
            <a:xfrm>
              <a:off x="2716213"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8" name="Oval 769"/>
            <p:cNvSpPr>
              <a:spLocks noChangeArrowheads="1"/>
            </p:cNvSpPr>
            <p:nvPr/>
          </p:nvSpPr>
          <p:spPr bwMode="auto">
            <a:xfrm>
              <a:off x="2716213"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9" name="Oval 770"/>
            <p:cNvSpPr>
              <a:spLocks noChangeArrowheads="1"/>
            </p:cNvSpPr>
            <p:nvPr/>
          </p:nvSpPr>
          <p:spPr bwMode="auto">
            <a:xfrm>
              <a:off x="2716213"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0" name="Oval 771"/>
            <p:cNvSpPr>
              <a:spLocks noChangeArrowheads="1"/>
            </p:cNvSpPr>
            <p:nvPr/>
          </p:nvSpPr>
          <p:spPr bwMode="auto">
            <a:xfrm>
              <a:off x="2716213"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49" name="Oval 791"/>
            <p:cNvSpPr>
              <a:spLocks noChangeArrowheads="1"/>
            </p:cNvSpPr>
            <p:nvPr/>
          </p:nvSpPr>
          <p:spPr bwMode="auto">
            <a:xfrm>
              <a:off x="2779713" y="61372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0" name="Oval 792"/>
            <p:cNvSpPr>
              <a:spLocks noChangeArrowheads="1"/>
            </p:cNvSpPr>
            <p:nvPr/>
          </p:nvSpPr>
          <p:spPr bwMode="auto">
            <a:xfrm>
              <a:off x="2779713" y="62325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1" name="Oval 793"/>
            <p:cNvSpPr>
              <a:spLocks noChangeArrowheads="1"/>
            </p:cNvSpPr>
            <p:nvPr/>
          </p:nvSpPr>
          <p:spPr bwMode="auto">
            <a:xfrm>
              <a:off x="2779713" y="63277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2" name="Oval 794"/>
            <p:cNvSpPr>
              <a:spLocks noChangeArrowheads="1"/>
            </p:cNvSpPr>
            <p:nvPr/>
          </p:nvSpPr>
          <p:spPr bwMode="auto">
            <a:xfrm>
              <a:off x="2779713" y="64230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3" name="Oval 795"/>
            <p:cNvSpPr>
              <a:spLocks noChangeArrowheads="1"/>
            </p:cNvSpPr>
            <p:nvPr/>
          </p:nvSpPr>
          <p:spPr bwMode="auto">
            <a:xfrm>
              <a:off x="2779713" y="6515101"/>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4" name="Oval 796"/>
            <p:cNvSpPr>
              <a:spLocks noChangeArrowheads="1"/>
            </p:cNvSpPr>
            <p:nvPr/>
          </p:nvSpPr>
          <p:spPr bwMode="auto">
            <a:xfrm>
              <a:off x="2779713"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5" name="Oval 797"/>
            <p:cNvSpPr>
              <a:spLocks noChangeArrowheads="1"/>
            </p:cNvSpPr>
            <p:nvPr/>
          </p:nvSpPr>
          <p:spPr bwMode="auto">
            <a:xfrm>
              <a:off x="2779713"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6" name="Oval 798"/>
            <p:cNvSpPr>
              <a:spLocks noChangeArrowheads="1"/>
            </p:cNvSpPr>
            <p:nvPr/>
          </p:nvSpPr>
          <p:spPr bwMode="auto">
            <a:xfrm>
              <a:off x="2779713"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57" name="Oval 799"/>
            <p:cNvSpPr>
              <a:spLocks noChangeArrowheads="1"/>
            </p:cNvSpPr>
            <p:nvPr/>
          </p:nvSpPr>
          <p:spPr bwMode="auto">
            <a:xfrm>
              <a:off x="2779713"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5" name="Oval 817"/>
            <p:cNvSpPr>
              <a:spLocks noChangeArrowheads="1"/>
            </p:cNvSpPr>
            <p:nvPr/>
          </p:nvSpPr>
          <p:spPr bwMode="auto">
            <a:xfrm>
              <a:off x="2841626" y="6088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6" name="Oval 818"/>
            <p:cNvSpPr>
              <a:spLocks noChangeArrowheads="1"/>
            </p:cNvSpPr>
            <p:nvPr/>
          </p:nvSpPr>
          <p:spPr bwMode="auto">
            <a:xfrm>
              <a:off x="2841626" y="61849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7" name="Oval 819"/>
            <p:cNvSpPr>
              <a:spLocks noChangeArrowheads="1"/>
            </p:cNvSpPr>
            <p:nvPr/>
          </p:nvSpPr>
          <p:spPr bwMode="auto">
            <a:xfrm>
              <a:off x="2841626" y="62801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8" name="Oval 820"/>
            <p:cNvSpPr>
              <a:spLocks noChangeArrowheads="1"/>
            </p:cNvSpPr>
            <p:nvPr/>
          </p:nvSpPr>
          <p:spPr bwMode="auto">
            <a:xfrm>
              <a:off x="2841626" y="63754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79" name="Oval 821"/>
            <p:cNvSpPr>
              <a:spLocks noChangeArrowheads="1"/>
            </p:cNvSpPr>
            <p:nvPr/>
          </p:nvSpPr>
          <p:spPr bwMode="auto">
            <a:xfrm>
              <a:off x="2841626" y="64706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0" name="Oval 822"/>
            <p:cNvSpPr>
              <a:spLocks noChangeArrowheads="1"/>
            </p:cNvSpPr>
            <p:nvPr/>
          </p:nvSpPr>
          <p:spPr bwMode="auto">
            <a:xfrm>
              <a:off x="2841626" y="6562726"/>
              <a:ext cx="41275"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1" name="Oval 823"/>
            <p:cNvSpPr>
              <a:spLocks noChangeArrowheads="1"/>
            </p:cNvSpPr>
            <p:nvPr/>
          </p:nvSpPr>
          <p:spPr bwMode="auto">
            <a:xfrm>
              <a:off x="2841626" y="6659563"/>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2" name="Oval 824"/>
            <p:cNvSpPr>
              <a:spLocks noChangeArrowheads="1"/>
            </p:cNvSpPr>
            <p:nvPr/>
          </p:nvSpPr>
          <p:spPr bwMode="auto">
            <a:xfrm>
              <a:off x="2841626" y="675481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83" name="Oval 825"/>
            <p:cNvSpPr>
              <a:spLocks noChangeArrowheads="1"/>
            </p:cNvSpPr>
            <p:nvPr/>
          </p:nvSpPr>
          <p:spPr bwMode="auto">
            <a:xfrm>
              <a:off x="2841626" y="6850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2" name="Oval 844"/>
            <p:cNvSpPr>
              <a:spLocks noChangeArrowheads="1"/>
            </p:cNvSpPr>
            <p:nvPr/>
          </p:nvSpPr>
          <p:spPr bwMode="auto">
            <a:xfrm>
              <a:off x="2905126" y="613727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3" name="Oval 845"/>
            <p:cNvSpPr>
              <a:spLocks noChangeArrowheads="1"/>
            </p:cNvSpPr>
            <p:nvPr/>
          </p:nvSpPr>
          <p:spPr bwMode="auto">
            <a:xfrm>
              <a:off x="2905126" y="623252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4" name="Oval 846"/>
            <p:cNvSpPr>
              <a:spLocks noChangeArrowheads="1"/>
            </p:cNvSpPr>
            <p:nvPr/>
          </p:nvSpPr>
          <p:spPr bwMode="auto">
            <a:xfrm>
              <a:off x="2905126" y="632777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5" name="Oval 847"/>
            <p:cNvSpPr>
              <a:spLocks noChangeArrowheads="1"/>
            </p:cNvSpPr>
            <p:nvPr/>
          </p:nvSpPr>
          <p:spPr bwMode="auto">
            <a:xfrm>
              <a:off x="2905126" y="642302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6" name="Oval 848"/>
            <p:cNvSpPr>
              <a:spLocks noChangeArrowheads="1"/>
            </p:cNvSpPr>
            <p:nvPr/>
          </p:nvSpPr>
          <p:spPr bwMode="auto">
            <a:xfrm>
              <a:off x="2905126" y="6515101"/>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7" name="Oval 849"/>
            <p:cNvSpPr>
              <a:spLocks noChangeArrowheads="1"/>
            </p:cNvSpPr>
            <p:nvPr/>
          </p:nvSpPr>
          <p:spPr bwMode="auto">
            <a:xfrm>
              <a:off x="2905126" y="661193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8" name="Oval 850"/>
            <p:cNvSpPr>
              <a:spLocks noChangeArrowheads="1"/>
            </p:cNvSpPr>
            <p:nvPr/>
          </p:nvSpPr>
          <p:spPr bwMode="auto">
            <a:xfrm>
              <a:off x="2905126" y="670718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09" name="Oval 851"/>
            <p:cNvSpPr>
              <a:spLocks noChangeArrowheads="1"/>
            </p:cNvSpPr>
            <p:nvPr/>
          </p:nvSpPr>
          <p:spPr bwMode="auto">
            <a:xfrm>
              <a:off x="2905126" y="680243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10" name="Oval 852"/>
            <p:cNvSpPr>
              <a:spLocks noChangeArrowheads="1"/>
            </p:cNvSpPr>
            <p:nvPr/>
          </p:nvSpPr>
          <p:spPr bwMode="auto">
            <a:xfrm>
              <a:off x="2905126" y="689768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8" name="Oval 870"/>
            <p:cNvSpPr>
              <a:spLocks noChangeArrowheads="1"/>
            </p:cNvSpPr>
            <p:nvPr/>
          </p:nvSpPr>
          <p:spPr bwMode="auto">
            <a:xfrm>
              <a:off x="2968626"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29" name="Oval 871"/>
            <p:cNvSpPr>
              <a:spLocks noChangeArrowheads="1"/>
            </p:cNvSpPr>
            <p:nvPr/>
          </p:nvSpPr>
          <p:spPr bwMode="auto">
            <a:xfrm>
              <a:off x="2968626" y="61849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0" name="Oval 872"/>
            <p:cNvSpPr>
              <a:spLocks noChangeArrowheads="1"/>
            </p:cNvSpPr>
            <p:nvPr/>
          </p:nvSpPr>
          <p:spPr bwMode="auto">
            <a:xfrm>
              <a:off x="2968626" y="62801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1" name="Oval 873"/>
            <p:cNvSpPr>
              <a:spLocks noChangeArrowheads="1"/>
            </p:cNvSpPr>
            <p:nvPr/>
          </p:nvSpPr>
          <p:spPr bwMode="auto">
            <a:xfrm>
              <a:off x="2968626" y="63754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2" name="Oval 874"/>
            <p:cNvSpPr>
              <a:spLocks noChangeArrowheads="1"/>
            </p:cNvSpPr>
            <p:nvPr/>
          </p:nvSpPr>
          <p:spPr bwMode="auto">
            <a:xfrm>
              <a:off x="2968626" y="64706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3" name="Oval 875"/>
            <p:cNvSpPr>
              <a:spLocks noChangeArrowheads="1"/>
            </p:cNvSpPr>
            <p:nvPr/>
          </p:nvSpPr>
          <p:spPr bwMode="auto">
            <a:xfrm>
              <a:off x="2968626" y="6562726"/>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4" name="Oval 876"/>
            <p:cNvSpPr>
              <a:spLocks noChangeArrowheads="1"/>
            </p:cNvSpPr>
            <p:nvPr/>
          </p:nvSpPr>
          <p:spPr bwMode="auto">
            <a:xfrm>
              <a:off x="2968626"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5" name="Oval 877"/>
            <p:cNvSpPr>
              <a:spLocks noChangeArrowheads="1"/>
            </p:cNvSpPr>
            <p:nvPr/>
          </p:nvSpPr>
          <p:spPr bwMode="auto">
            <a:xfrm>
              <a:off x="2968626"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36" name="Oval 878"/>
            <p:cNvSpPr>
              <a:spLocks noChangeArrowheads="1"/>
            </p:cNvSpPr>
            <p:nvPr/>
          </p:nvSpPr>
          <p:spPr bwMode="auto">
            <a:xfrm>
              <a:off x="2968626"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5" name="Oval 897"/>
            <p:cNvSpPr>
              <a:spLocks noChangeArrowheads="1"/>
            </p:cNvSpPr>
            <p:nvPr/>
          </p:nvSpPr>
          <p:spPr bwMode="auto">
            <a:xfrm>
              <a:off x="3032126" y="61372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6" name="Oval 898"/>
            <p:cNvSpPr>
              <a:spLocks noChangeArrowheads="1"/>
            </p:cNvSpPr>
            <p:nvPr/>
          </p:nvSpPr>
          <p:spPr bwMode="auto">
            <a:xfrm>
              <a:off x="3032126" y="62325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7" name="Oval 899"/>
            <p:cNvSpPr>
              <a:spLocks noChangeArrowheads="1"/>
            </p:cNvSpPr>
            <p:nvPr/>
          </p:nvSpPr>
          <p:spPr bwMode="auto">
            <a:xfrm>
              <a:off x="3032126" y="63277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8" name="Oval 900"/>
            <p:cNvSpPr>
              <a:spLocks noChangeArrowheads="1"/>
            </p:cNvSpPr>
            <p:nvPr/>
          </p:nvSpPr>
          <p:spPr bwMode="auto">
            <a:xfrm>
              <a:off x="3032126" y="64230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9" name="Oval 901"/>
            <p:cNvSpPr>
              <a:spLocks noChangeArrowheads="1"/>
            </p:cNvSpPr>
            <p:nvPr/>
          </p:nvSpPr>
          <p:spPr bwMode="auto">
            <a:xfrm>
              <a:off x="3032126" y="6515101"/>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0" name="Oval 902"/>
            <p:cNvSpPr>
              <a:spLocks noChangeArrowheads="1"/>
            </p:cNvSpPr>
            <p:nvPr/>
          </p:nvSpPr>
          <p:spPr bwMode="auto">
            <a:xfrm>
              <a:off x="3032126"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1" name="Oval 903"/>
            <p:cNvSpPr>
              <a:spLocks noChangeArrowheads="1"/>
            </p:cNvSpPr>
            <p:nvPr/>
          </p:nvSpPr>
          <p:spPr bwMode="auto">
            <a:xfrm>
              <a:off x="3032126"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2" name="Oval 904"/>
            <p:cNvSpPr>
              <a:spLocks noChangeArrowheads="1"/>
            </p:cNvSpPr>
            <p:nvPr/>
          </p:nvSpPr>
          <p:spPr bwMode="auto">
            <a:xfrm>
              <a:off x="3032126"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63" name="Oval 905"/>
            <p:cNvSpPr>
              <a:spLocks noChangeArrowheads="1"/>
            </p:cNvSpPr>
            <p:nvPr/>
          </p:nvSpPr>
          <p:spPr bwMode="auto">
            <a:xfrm>
              <a:off x="3032126"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1" name="Oval 923"/>
            <p:cNvSpPr>
              <a:spLocks noChangeArrowheads="1"/>
            </p:cNvSpPr>
            <p:nvPr/>
          </p:nvSpPr>
          <p:spPr bwMode="auto">
            <a:xfrm>
              <a:off x="3095626"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2" name="Oval 924"/>
            <p:cNvSpPr>
              <a:spLocks noChangeArrowheads="1"/>
            </p:cNvSpPr>
            <p:nvPr/>
          </p:nvSpPr>
          <p:spPr bwMode="auto">
            <a:xfrm>
              <a:off x="3095626" y="61849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3" name="Oval 925"/>
            <p:cNvSpPr>
              <a:spLocks noChangeArrowheads="1"/>
            </p:cNvSpPr>
            <p:nvPr/>
          </p:nvSpPr>
          <p:spPr bwMode="auto">
            <a:xfrm>
              <a:off x="3095626" y="62801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4" name="Oval 926"/>
            <p:cNvSpPr>
              <a:spLocks noChangeArrowheads="1"/>
            </p:cNvSpPr>
            <p:nvPr/>
          </p:nvSpPr>
          <p:spPr bwMode="auto">
            <a:xfrm>
              <a:off x="3095626" y="63754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5" name="Oval 927"/>
            <p:cNvSpPr>
              <a:spLocks noChangeArrowheads="1"/>
            </p:cNvSpPr>
            <p:nvPr/>
          </p:nvSpPr>
          <p:spPr bwMode="auto">
            <a:xfrm>
              <a:off x="3095626" y="64706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6" name="Oval 928"/>
            <p:cNvSpPr>
              <a:spLocks noChangeArrowheads="1"/>
            </p:cNvSpPr>
            <p:nvPr/>
          </p:nvSpPr>
          <p:spPr bwMode="auto">
            <a:xfrm>
              <a:off x="3095626" y="6562726"/>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7" name="Oval 929"/>
            <p:cNvSpPr>
              <a:spLocks noChangeArrowheads="1"/>
            </p:cNvSpPr>
            <p:nvPr/>
          </p:nvSpPr>
          <p:spPr bwMode="auto">
            <a:xfrm>
              <a:off x="3095626"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8" name="Oval 930"/>
            <p:cNvSpPr>
              <a:spLocks noChangeArrowheads="1"/>
            </p:cNvSpPr>
            <p:nvPr/>
          </p:nvSpPr>
          <p:spPr bwMode="auto">
            <a:xfrm>
              <a:off x="3095626"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9" name="Oval 931"/>
            <p:cNvSpPr>
              <a:spLocks noChangeArrowheads="1"/>
            </p:cNvSpPr>
            <p:nvPr/>
          </p:nvSpPr>
          <p:spPr bwMode="auto">
            <a:xfrm>
              <a:off x="3095626"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8" name="Oval 950"/>
            <p:cNvSpPr>
              <a:spLocks noChangeArrowheads="1"/>
            </p:cNvSpPr>
            <p:nvPr/>
          </p:nvSpPr>
          <p:spPr bwMode="auto">
            <a:xfrm>
              <a:off x="3159126" y="61372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9" name="Oval 951"/>
            <p:cNvSpPr>
              <a:spLocks noChangeArrowheads="1"/>
            </p:cNvSpPr>
            <p:nvPr/>
          </p:nvSpPr>
          <p:spPr bwMode="auto">
            <a:xfrm>
              <a:off x="3159126" y="62325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0" name="Oval 952"/>
            <p:cNvSpPr>
              <a:spLocks noChangeArrowheads="1"/>
            </p:cNvSpPr>
            <p:nvPr/>
          </p:nvSpPr>
          <p:spPr bwMode="auto">
            <a:xfrm>
              <a:off x="3159126" y="63277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1" name="Oval 953"/>
            <p:cNvSpPr>
              <a:spLocks noChangeArrowheads="1"/>
            </p:cNvSpPr>
            <p:nvPr/>
          </p:nvSpPr>
          <p:spPr bwMode="auto">
            <a:xfrm>
              <a:off x="3159126" y="64230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2" name="Oval 954"/>
            <p:cNvSpPr>
              <a:spLocks noChangeArrowheads="1"/>
            </p:cNvSpPr>
            <p:nvPr/>
          </p:nvSpPr>
          <p:spPr bwMode="auto">
            <a:xfrm>
              <a:off x="3159126" y="6515101"/>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3" name="Oval 955"/>
            <p:cNvSpPr>
              <a:spLocks noChangeArrowheads="1"/>
            </p:cNvSpPr>
            <p:nvPr/>
          </p:nvSpPr>
          <p:spPr bwMode="auto">
            <a:xfrm>
              <a:off x="3159126"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4" name="Oval 956"/>
            <p:cNvSpPr>
              <a:spLocks noChangeArrowheads="1"/>
            </p:cNvSpPr>
            <p:nvPr/>
          </p:nvSpPr>
          <p:spPr bwMode="auto">
            <a:xfrm>
              <a:off x="3159126"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5" name="Oval 957"/>
            <p:cNvSpPr>
              <a:spLocks noChangeArrowheads="1"/>
            </p:cNvSpPr>
            <p:nvPr/>
          </p:nvSpPr>
          <p:spPr bwMode="auto">
            <a:xfrm>
              <a:off x="3159126"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6" name="Oval 958"/>
            <p:cNvSpPr>
              <a:spLocks noChangeArrowheads="1"/>
            </p:cNvSpPr>
            <p:nvPr/>
          </p:nvSpPr>
          <p:spPr bwMode="auto">
            <a:xfrm>
              <a:off x="3159126"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4" name="Oval 976"/>
            <p:cNvSpPr>
              <a:spLocks noChangeArrowheads="1"/>
            </p:cNvSpPr>
            <p:nvPr/>
          </p:nvSpPr>
          <p:spPr bwMode="auto">
            <a:xfrm>
              <a:off x="3219451" y="6088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5" name="Oval 977"/>
            <p:cNvSpPr>
              <a:spLocks noChangeArrowheads="1"/>
            </p:cNvSpPr>
            <p:nvPr/>
          </p:nvSpPr>
          <p:spPr bwMode="auto">
            <a:xfrm>
              <a:off x="3219451" y="61849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6" name="Oval 978"/>
            <p:cNvSpPr>
              <a:spLocks noChangeArrowheads="1"/>
            </p:cNvSpPr>
            <p:nvPr/>
          </p:nvSpPr>
          <p:spPr bwMode="auto">
            <a:xfrm>
              <a:off x="3219451" y="62801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7" name="Oval 979"/>
            <p:cNvSpPr>
              <a:spLocks noChangeArrowheads="1"/>
            </p:cNvSpPr>
            <p:nvPr/>
          </p:nvSpPr>
          <p:spPr bwMode="auto">
            <a:xfrm>
              <a:off x="3219451" y="63754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8" name="Oval 980"/>
            <p:cNvSpPr>
              <a:spLocks noChangeArrowheads="1"/>
            </p:cNvSpPr>
            <p:nvPr/>
          </p:nvSpPr>
          <p:spPr bwMode="auto">
            <a:xfrm>
              <a:off x="3219451" y="64706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9" name="Oval 981"/>
            <p:cNvSpPr>
              <a:spLocks noChangeArrowheads="1"/>
            </p:cNvSpPr>
            <p:nvPr/>
          </p:nvSpPr>
          <p:spPr bwMode="auto">
            <a:xfrm>
              <a:off x="3219451" y="6562726"/>
              <a:ext cx="41275"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0" name="Oval 982"/>
            <p:cNvSpPr>
              <a:spLocks noChangeArrowheads="1"/>
            </p:cNvSpPr>
            <p:nvPr/>
          </p:nvSpPr>
          <p:spPr bwMode="auto">
            <a:xfrm>
              <a:off x="3219451" y="6659563"/>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1" name="Oval 983"/>
            <p:cNvSpPr>
              <a:spLocks noChangeArrowheads="1"/>
            </p:cNvSpPr>
            <p:nvPr/>
          </p:nvSpPr>
          <p:spPr bwMode="auto">
            <a:xfrm>
              <a:off x="3219451" y="675481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2" name="Oval 984"/>
            <p:cNvSpPr>
              <a:spLocks noChangeArrowheads="1"/>
            </p:cNvSpPr>
            <p:nvPr/>
          </p:nvSpPr>
          <p:spPr bwMode="auto">
            <a:xfrm>
              <a:off x="3219451" y="6850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2" name="Oval 1004"/>
            <p:cNvSpPr>
              <a:spLocks noChangeArrowheads="1"/>
            </p:cNvSpPr>
            <p:nvPr/>
          </p:nvSpPr>
          <p:spPr bwMode="auto">
            <a:xfrm>
              <a:off x="3348038"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3" name="Oval 1005"/>
            <p:cNvSpPr>
              <a:spLocks noChangeArrowheads="1"/>
            </p:cNvSpPr>
            <p:nvPr/>
          </p:nvSpPr>
          <p:spPr bwMode="auto">
            <a:xfrm>
              <a:off x="3348038"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4" name="Oval 1006"/>
            <p:cNvSpPr>
              <a:spLocks noChangeArrowheads="1"/>
            </p:cNvSpPr>
            <p:nvPr/>
          </p:nvSpPr>
          <p:spPr bwMode="auto">
            <a:xfrm>
              <a:off x="3348038"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5" name="Oval 1007"/>
            <p:cNvSpPr>
              <a:spLocks noChangeArrowheads="1"/>
            </p:cNvSpPr>
            <p:nvPr/>
          </p:nvSpPr>
          <p:spPr bwMode="auto">
            <a:xfrm>
              <a:off x="3348038"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6" name="Oval 1008"/>
            <p:cNvSpPr>
              <a:spLocks noChangeArrowheads="1"/>
            </p:cNvSpPr>
            <p:nvPr/>
          </p:nvSpPr>
          <p:spPr bwMode="auto">
            <a:xfrm>
              <a:off x="3348038"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7" name="Oval 1009"/>
            <p:cNvSpPr>
              <a:spLocks noChangeArrowheads="1"/>
            </p:cNvSpPr>
            <p:nvPr/>
          </p:nvSpPr>
          <p:spPr bwMode="auto">
            <a:xfrm>
              <a:off x="3348038"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8" name="Oval 1010"/>
            <p:cNvSpPr>
              <a:spLocks noChangeArrowheads="1"/>
            </p:cNvSpPr>
            <p:nvPr/>
          </p:nvSpPr>
          <p:spPr bwMode="auto">
            <a:xfrm>
              <a:off x="3348038"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9" name="Oval 1011"/>
            <p:cNvSpPr>
              <a:spLocks noChangeArrowheads="1"/>
            </p:cNvSpPr>
            <p:nvPr/>
          </p:nvSpPr>
          <p:spPr bwMode="auto">
            <a:xfrm>
              <a:off x="3348038"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0" name="Oval 1012"/>
            <p:cNvSpPr>
              <a:spLocks noChangeArrowheads="1"/>
            </p:cNvSpPr>
            <p:nvPr/>
          </p:nvSpPr>
          <p:spPr bwMode="auto">
            <a:xfrm>
              <a:off x="3348038"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9" name="Oval 1031"/>
            <p:cNvSpPr>
              <a:spLocks noChangeArrowheads="1"/>
            </p:cNvSpPr>
            <p:nvPr/>
          </p:nvSpPr>
          <p:spPr bwMode="auto">
            <a:xfrm>
              <a:off x="3282950" y="61372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0" name="Oval 1032"/>
            <p:cNvSpPr>
              <a:spLocks noChangeArrowheads="1"/>
            </p:cNvSpPr>
            <p:nvPr/>
          </p:nvSpPr>
          <p:spPr bwMode="auto">
            <a:xfrm>
              <a:off x="3282950" y="62325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1" name="Oval 1033"/>
            <p:cNvSpPr>
              <a:spLocks noChangeArrowheads="1"/>
            </p:cNvSpPr>
            <p:nvPr/>
          </p:nvSpPr>
          <p:spPr bwMode="auto">
            <a:xfrm>
              <a:off x="3282950" y="63277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2" name="Oval 1034"/>
            <p:cNvSpPr>
              <a:spLocks noChangeArrowheads="1"/>
            </p:cNvSpPr>
            <p:nvPr/>
          </p:nvSpPr>
          <p:spPr bwMode="auto">
            <a:xfrm>
              <a:off x="3282950" y="64230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3" name="Oval 1035"/>
            <p:cNvSpPr>
              <a:spLocks noChangeArrowheads="1"/>
            </p:cNvSpPr>
            <p:nvPr/>
          </p:nvSpPr>
          <p:spPr bwMode="auto">
            <a:xfrm>
              <a:off x="3282950" y="6515100"/>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4" name="Oval 1036"/>
            <p:cNvSpPr>
              <a:spLocks noChangeArrowheads="1"/>
            </p:cNvSpPr>
            <p:nvPr/>
          </p:nvSpPr>
          <p:spPr bwMode="auto">
            <a:xfrm>
              <a:off x="3282950" y="661193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5" name="Oval 1037"/>
            <p:cNvSpPr>
              <a:spLocks noChangeArrowheads="1"/>
            </p:cNvSpPr>
            <p:nvPr/>
          </p:nvSpPr>
          <p:spPr bwMode="auto">
            <a:xfrm>
              <a:off x="3282950" y="670718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6" name="Oval 1038"/>
            <p:cNvSpPr>
              <a:spLocks noChangeArrowheads="1"/>
            </p:cNvSpPr>
            <p:nvPr/>
          </p:nvSpPr>
          <p:spPr bwMode="auto">
            <a:xfrm>
              <a:off x="3282950" y="680243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7" name="Oval 1039"/>
            <p:cNvSpPr>
              <a:spLocks noChangeArrowheads="1"/>
            </p:cNvSpPr>
            <p:nvPr/>
          </p:nvSpPr>
          <p:spPr bwMode="auto">
            <a:xfrm>
              <a:off x="3282950" y="689768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5" name="Freeform 1057"/>
            <p:cNvSpPr>
              <a:spLocks/>
            </p:cNvSpPr>
            <p:nvPr/>
          </p:nvSpPr>
          <p:spPr bwMode="auto">
            <a:xfrm>
              <a:off x="2111375" y="5476875"/>
              <a:ext cx="1500188" cy="582613"/>
            </a:xfrm>
            <a:custGeom>
              <a:avLst/>
              <a:gdLst>
                <a:gd name="T0" fmla="*/ 813 w 945"/>
                <a:gd name="T1" fmla="*/ 367 h 367"/>
                <a:gd name="T2" fmla="*/ 133 w 945"/>
                <a:gd name="T3" fmla="*/ 367 h 367"/>
                <a:gd name="T4" fmla="*/ 0 w 945"/>
                <a:gd name="T5" fmla="*/ 0 h 367"/>
                <a:gd name="T6" fmla="*/ 945 w 945"/>
                <a:gd name="T7" fmla="*/ 0 h 367"/>
                <a:gd name="T8" fmla="*/ 813 w 945"/>
                <a:gd name="T9" fmla="*/ 367 h 367"/>
              </a:gdLst>
              <a:ahLst/>
              <a:cxnLst>
                <a:cxn ang="0">
                  <a:pos x="T0" y="T1"/>
                </a:cxn>
                <a:cxn ang="0">
                  <a:pos x="T2" y="T3"/>
                </a:cxn>
                <a:cxn ang="0">
                  <a:pos x="T4" y="T5"/>
                </a:cxn>
                <a:cxn ang="0">
                  <a:pos x="T6" y="T7"/>
                </a:cxn>
                <a:cxn ang="0">
                  <a:pos x="T8" y="T9"/>
                </a:cxn>
              </a:cxnLst>
              <a:rect l="0" t="0" r="r" b="b"/>
              <a:pathLst>
                <a:path w="945" h="367">
                  <a:moveTo>
                    <a:pt x="813" y="367"/>
                  </a:moveTo>
                  <a:lnTo>
                    <a:pt x="133" y="367"/>
                  </a:lnTo>
                  <a:lnTo>
                    <a:pt x="0" y="0"/>
                  </a:lnTo>
                  <a:lnTo>
                    <a:pt x="945" y="0"/>
                  </a:lnTo>
                  <a:lnTo>
                    <a:pt x="813" y="367"/>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p:cNvSpPr>
              <a:spLocks/>
            </p:cNvSpPr>
            <p:nvPr/>
          </p:nvSpPr>
          <p:spPr bwMode="auto">
            <a:xfrm>
              <a:off x="1821960" y="604838"/>
              <a:ext cx="2079324" cy="4913313"/>
            </a:xfrm>
            <a:custGeom>
              <a:avLst/>
              <a:gdLst>
                <a:gd name="connsiteX0" fmla="*/ 1041102 w 2079324"/>
                <a:gd name="connsiteY0" fmla="*/ 0 h 4913313"/>
                <a:gd name="connsiteX1" fmla="*/ 1875867 w 2079324"/>
                <a:gd name="connsiteY1" fmla="*/ 4913313 h 4913313"/>
                <a:gd name="connsiteX2" fmla="*/ 1041102 w 2079324"/>
                <a:gd name="connsiteY2" fmla="*/ 4913313 h 4913313"/>
                <a:gd name="connsiteX3" fmla="*/ 203152 w 2079324"/>
                <a:gd name="connsiteY3" fmla="*/ 4913313 h 4913313"/>
                <a:gd name="connsiteX4" fmla="*/ 1041102 w 2079324"/>
                <a:gd name="connsiteY4" fmla="*/ 0 h 491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324" h="4913313">
                  <a:moveTo>
                    <a:pt x="1041102" y="0"/>
                  </a:moveTo>
                  <a:cubicBezTo>
                    <a:pt x="1041102" y="0"/>
                    <a:pt x="2630978" y="1860814"/>
                    <a:pt x="1875867" y="4913313"/>
                  </a:cubicBezTo>
                  <a:cubicBezTo>
                    <a:pt x="1875867" y="4913313"/>
                    <a:pt x="1875867" y="4913313"/>
                    <a:pt x="1041102" y="4913313"/>
                  </a:cubicBezTo>
                  <a:cubicBezTo>
                    <a:pt x="1041102" y="4913313"/>
                    <a:pt x="1041102" y="4913313"/>
                    <a:pt x="203152" y="4913313"/>
                  </a:cubicBezTo>
                  <a:cubicBezTo>
                    <a:pt x="-551960" y="1860814"/>
                    <a:pt x="1041102" y="0"/>
                    <a:pt x="1041102" y="0"/>
                  </a:cubicBezTo>
                  <a:close/>
                </a:path>
              </a:pathLst>
            </a:custGeom>
            <a:solidFill>
              <a:srgbClr val="FEE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037" name="Freeform 1059"/>
            <p:cNvSpPr>
              <a:spLocks/>
            </p:cNvSpPr>
            <p:nvPr/>
          </p:nvSpPr>
          <p:spPr bwMode="auto">
            <a:xfrm>
              <a:off x="1766888" y="2838450"/>
              <a:ext cx="2189163" cy="2679700"/>
            </a:xfrm>
            <a:custGeom>
              <a:avLst/>
              <a:gdLst>
                <a:gd name="T0" fmla="*/ 81 w 687"/>
                <a:gd name="T1" fmla="*/ 841 h 841"/>
                <a:gd name="T2" fmla="*/ 344 w 687"/>
                <a:gd name="T3" fmla="*/ 841 h 841"/>
                <a:gd name="T4" fmla="*/ 606 w 687"/>
                <a:gd name="T5" fmla="*/ 841 h 841"/>
                <a:gd name="T6" fmla="*/ 641 w 687"/>
                <a:gd name="T7" fmla="*/ 0 h 841"/>
                <a:gd name="T8" fmla="*/ 46 w 687"/>
                <a:gd name="T9" fmla="*/ 0 h 841"/>
                <a:gd name="T10" fmla="*/ 81 w 687"/>
                <a:gd name="T11" fmla="*/ 841 h 841"/>
              </a:gdLst>
              <a:ahLst/>
              <a:cxnLst>
                <a:cxn ang="0">
                  <a:pos x="T0" y="T1"/>
                </a:cxn>
                <a:cxn ang="0">
                  <a:pos x="T2" y="T3"/>
                </a:cxn>
                <a:cxn ang="0">
                  <a:pos x="T4" y="T5"/>
                </a:cxn>
                <a:cxn ang="0">
                  <a:pos x="T6" y="T7"/>
                </a:cxn>
                <a:cxn ang="0">
                  <a:pos x="T8" y="T9"/>
                </a:cxn>
                <a:cxn ang="0">
                  <a:pos x="T10" y="T11"/>
                </a:cxn>
              </a:cxnLst>
              <a:rect l="0" t="0" r="r" b="b"/>
              <a:pathLst>
                <a:path w="687" h="841">
                  <a:moveTo>
                    <a:pt x="81" y="841"/>
                  </a:moveTo>
                  <a:cubicBezTo>
                    <a:pt x="344" y="841"/>
                    <a:pt x="344" y="841"/>
                    <a:pt x="344" y="841"/>
                  </a:cubicBezTo>
                  <a:cubicBezTo>
                    <a:pt x="606" y="841"/>
                    <a:pt x="606" y="841"/>
                    <a:pt x="606" y="841"/>
                  </a:cubicBezTo>
                  <a:cubicBezTo>
                    <a:pt x="687" y="514"/>
                    <a:pt x="682" y="232"/>
                    <a:pt x="641" y="0"/>
                  </a:cubicBezTo>
                  <a:cubicBezTo>
                    <a:pt x="46" y="0"/>
                    <a:pt x="46" y="0"/>
                    <a:pt x="46" y="0"/>
                  </a:cubicBezTo>
                  <a:cubicBezTo>
                    <a:pt x="5" y="232"/>
                    <a:pt x="0" y="514"/>
                    <a:pt x="81" y="841"/>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8" name="Freeform 1060"/>
            <p:cNvSpPr>
              <a:spLocks/>
            </p:cNvSpPr>
            <p:nvPr/>
          </p:nvSpPr>
          <p:spPr bwMode="auto">
            <a:xfrm>
              <a:off x="2178050" y="1395413"/>
              <a:ext cx="1366838" cy="471488"/>
            </a:xfrm>
            <a:custGeom>
              <a:avLst/>
              <a:gdLst>
                <a:gd name="T0" fmla="*/ 0 w 429"/>
                <a:gd name="T1" fmla="*/ 148 h 148"/>
                <a:gd name="T2" fmla="*/ 429 w 429"/>
                <a:gd name="T3" fmla="*/ 148 h 148"/>
                <a:gd name="T4" fmla="*/ 367 w 429"/>
                <a:gd name="T5" fmla="*/ 0 h 148"/>
                <a:gd name="T6" fmla="*/ 63 w 429"/>
                <a:gd name="T7" fmla="*/ 0 h 148"/>
                <a:gd name="T8" fmla="*/ 0 w 429"/>
                <a:gd name="T9" fmla="*/ 148 h 148"/>
              </a:gdLst>
              <a:ahLst/>
              <a:cxnLst>
                <a:cxn ang="0">
                  <a:pos x="T0" y="T1"/>
                </a:cxn>
                <a:cxn ang="0">
                  <a:pos x="T2" y="T3"/>
                </a:cxn>
                <a:cxn ang="0">
                  <a:pos x="T4" y="T5"/>
                </a:cxn>
                <a:cxn ang="0">
                  <a:pos x="T6" y="T7"/>
                </a:cxn>
                <a:cxn ang="0">
                  <a:pos x="T8" y="T9"/>
                </a:cxn>
              </a:cxnLst>
              <a:rect l="0" t="0" r="r" b="b"/>
              <a:pathLst>
                <a:path w="429" h="148">
                  <a:moveTo>
                    <a:pt x="0" y="148"/>
                  </a:moveTo>
                  <a:cubicBezTo>
                    <a:pt x="429" y="148"/>
                    <a:pt x="429" y="148"/>
                    <a:pt x="429" y="148"/>
                  </a:cubicBezTo>
                  <a:cubicBezTo>
                    <a:pt x="409" y="94"/>
                    <a:pt x="388" y="44"/>
                    <a:pt x="367" y="0"/>
                  </a:cubicBezTo>
                  <a:cubicBezTo>
                    <a:pt x="63" y="0"/>
                    <a:pt x="63" y="0"/>
                    <a:pt x="63" y="0"/>
                  </a:cubicBezTo>
                  <a:cubicBezTo>
                    <a:pt x="42" y="44"/>
                    <a:pt x="20" y="94"/>
                    <a:pt x="0" y="148"/>
                  </a:cubicBezTo>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9" name="Oval 1061"/>
            <p:cNvSpPr>
              <a:spLocks noChangeArrowheads="1"/>
            </p:cNvSpPr>
            <p:nvPr/>
          </p:nvSpPr>
          <p:spPr bwMode="auto">
            <a:xfrm>
              <a:off x="2022475" y="2889250"/>
              <a:ext cx="69850"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0" name="Oval 1062"/>
            <p:cNvSpPr>
              <a:spLocks noChangeArrowheads="1"/>
            </p:cNvSpPr>
            <p:nvPr/>
          </p:nvSpPr>
          <p:spPr bwMode="auto">
            <a:xfrm>
              <a:off x="2200275" y="2889250"/>
              <a:ext cx="69850"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1" name="Oval 1063"/>
            <p:cNvSpPr>
              <a:spLocks noChangeArrowheads="1"/>
            </p:cNvSpPr>
            <p:nvPr/>
          </p:nvSpPr>
          <p:spPr bwMode="auto">
            <a:xfrm>
              <a:off x="238283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2" name="Oval 1064"/>
            <p:cNvSpPr>
              <a:spLocks noChangeArrowheads="1"/>
            </p:cNvSpPr>
            <p:nvPr/>
          </p:nvSpPr>
          <p:spPr bwMode="auto">
            <a:xfrm>
              <a:off x="256063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3" name="Oval 1065"/>
            <p:cNvSpPr>
              <a:spLocks noChangeArrowheads="1"/>
            </p:cNvSpPr>
            <p:nvPr/>
          </p:nvSpPr>
          <p:spPr bwMode="auto">
            <a:xfrm>
              <a:off x="273843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4" name="Oval 1066"/>
            <p:cNvSpPr>
              <a:spLocks noChangeArrowheads="1"/>
            </p:cNvSpPr>
            <p:nvPr/>
          </p:nvSpPr>
          <p:spPr bwMode="auto">
            <a:xfrm>
              <a:off x="2917825"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5" name="Oval 1067"/>
            <p:cNvSpPr>
              <a:spLocks noChangeArrowheads="1"/>
            </p:cNvSpPr>
            <p:nvPr/>
          </p:nvSpPr>
          <p:spPr bwMode="auto">
            <a:xfrm>
              <a:off x="3095625" y="2889250"/>
              <a:ext cx="69850"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6" name="Oval 1068"/>
            <p:cNvSpPr>
              <a:spLocks noChangeArrowheads="1"/>
            </p:cNvSpPr>
            <p:nvPr/>
          </p:nvSpPr>
          <p:spPr bwMode="auto">
            <a:xfrm>
              <a:off x="3273425" y="2889250"/>
              <a:ext cx="71438"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7" name="Oval 1069"/>
            <p:cNvSpPr>
              <a:spLocks noChangeArrowheads="1"/>
            </p:cNvSpPr>
            <p:nvPr/>
          </p:nvSpPr>
          <p:spPr bwMode="auto">
            <a:xfrm>
              <a:off x="345598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Oval 1070"/>
            <p:cNvSpPr>
              <a:spLocks noChangeArrowheads="1"/>
            </p:cNvSpPr>
            <p:nvPr/>
          </p:nvSpPr>
          <p:spPr bwMode="auto">
            <a:xfrm>
              <a:off x="363378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Oval 1071"/>
            <p:cNvSpPr>
              <a:spLocks noChangeArrowheads="1"/>
            </p:cNvSpPr>
            <p:nvPr/>
          </p:nvSpPr>
          <p:spPr bwMode="auto">
            <a:xfrm>
              <a:off x="2279650" y="1762125"/>
              <a:ext cx="61913"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Oval 1072"/>
            <p:cNvSpPr>
              <a:spLocks noChangeArrowheads="1"/>
            </p:cNvSpPr>
            <p:nvPr/>
          </p:nvSpPr>
          <p:spPr bwMode="auto">
            <a:xfrm>
              <a:off x="2436813"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Oval 1073"/>
            <p:cNvSpPr>
              <a:spLocks noChangeArrowheads="1"/>
            </p:cNvSpPr>
            <p:nvPr/>
          </p:nvSpPr>
          <p:spPr bwMode="auto">
            <a:xfrm>
              <a:off x="2595563"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Oval 1074"/>
            <p:cNvSpPr>
              <a:spLocks noChangeArrowheads="1"/>
            </p:cNvSpPr>
            <p:nvPr/>
          </p:nvSpPr>
          <p:spPr bwMode="auto">
            <a:xfrm>
              <a:off x="2751138"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Oval 1075"/>
            <p:cNvSpPr>
              <a:spLocks noChangeArrowheads="1"/>
            </p:cNvSpPr>
            <p:nvPr/>
          </p:nvSpPr>
          <p:spPr bwMode="auto">
            <a:xfrm>
              <a:off x="2911475"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Oval 1076"/>
            <p:cNvSpPr>
              <a:spLocks noChangeArrowheads="1"/>
            </p:cNvSpPr>
            <p:nvPr/>
          </p:nvSpPr>
          <p:spPr bwMode="auto">
            <a:xfrm>
              <a:off x="3067050"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Oval 1077"/>
            <p:cNvSpPr>
              <a:spLocks noChangeArrowheads="1"/>
            </p:cNvSpPr>
            <p:nvPr/>
          </p:nvSpPr>
          <p:spPr bwMode="auto">
            <a:xfrm>
              <a:off x="3225800"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Oval 1078"/>
            <p:cNvSpPr>
              <a:spLocks noChangeArrowheads="1"/>
            </p:cNvSpPr>
            <p:nvPr/>
          </p:nvSpPr>
          <p:spPr bwMode="auto">
            <a:xfrm>
              <a:off x="3382963"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1079"/>
            <p:cNvSpPr>
              <a:spLocks/>
            </p:cNvSpPr>
            <p:nvPr/>
          </p:nvSpPr>
          <p:spPr bwMode="auto">
            <a:xfrm>
              <a:off x="1050925" y="4249738"/>
              <a:ext cx="1019175" cy="1524000"/>
            </a:xfrm>
            <a:custGeom>
              <a:avLst/>
              <a:gdLst>
                <a:gd name="T0" fmla="*/ 642 w 642"/>
                <a:gd name="T1" fmla="*/ 761 h 960"/>
                <a:gd name="T2" fmla="*/ 26 w 642"/>
                <a:gd name="T3" fmla="*/ 960 h 960"/>
                <a:gd name="T4" fmla="*/ 0 w 642"/>
                <a:gd name="T5" fmla="*/ 725 h 960"/>
                <a:gd name="T6" fmla="*/ 558 w 642"/>
                <a:gd name="T7" fmla="*/ 0 h 960"/>
                <a:gd name="T8" fmla="*/ 642 w 642"/>
                <a:gd name="T9" fmla="*/ 761 h 960"/>
              </a:gdLst>
              <a:ahLst/>
              <a:cxnLst>
                <a:cxn ang="0">
                  <a:pos x="T0" y="T1"/>
                </a:cxn>
                <a:cxn ang="0">
                  <a:pos x="T2" y="T3"/>
                </a:cxn>
                <a:cxn ang="0">
                  <a:pos x="T4" y="T5"/>
                </a:cxn>
                <a:cxn ang="0">
                  <a:pos x="T6" y="T7"/>
                </a:cxn>
                <a:cxn ang="0">
                  <a:pos x="T8" y="T9"/>
                </a:cxn>
              </a:cxnLst>
              <a:rect l="0" t="0" r="r" b="b"/>
              <a:pathLst>
                <a:path w="642" h="960">
                  <a:moveTo>
                    <a:pt x="642" y="761"/>
                  </a:moveTo>
                  <a:lnTo>
                    <a:pt x="26" y="960"/>
                  </a:lnTo>
                  <a:lnTo>
                    <a:pt x="0" y="725"/>
                  </a:lnTo>
                  <a:lnTo>
                    <a:pt x="558" y="0"/>
                  </a:lnTo>
                  <a:lnTo>
                    <a:pt x="642" y="761"/>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1080"/>
            <p:cNvSpPr>
              <a:spLocks/>
            </p:cNvSpPr>
            <p:nvPr/>
          </p:nvSpPr>
          <p:spPr bwMode="auto">
            <a:xfrm>
              <a:off x="3656013" y="4249738"/>
              <a:ext cx="1016000" cy="1524000"/>
            </a:xfrm>
            <a:custGeom>
              <a:avLst/>
              <a:gdLst>
                <a:gd name="T0" fmla="*/ 0 w 640"/>
                <a:gd name="T1" fmla="*/ 761 h 960"/>
                <a:gd name="T2" fmla="*/ 614 w 640"/>
                <a:gd name="T3" fmla="*/ 960 h 960"/>
                <a:gd name="T4" fmla="*/ 640 w 640"/>
                <a:gd name="T5" fmla="*/ 725 h 960"/>
                <a:gd name="T6" fmla="*/ 82 w 640"/>
                <a:gd name="T7" fmla="*/ 0 h 960"/>
                <a:gd name="T8" fmla="*/ 0 w 640"/>
                <a:gd name="T9" fmla="*/ 761 h 960"/>
              </a:gdLst>
              <a:ahLst/>
              <a:cxnLst>
                <a:cxn ang="0">
                  <a:pos x="T0" y="T1"/>
                </a:cxn>
                <a:cxn ang="0">
                  <a:pos x="T2" y="T3"/>
                </a:cxn>
                <a:cxn ang="0">
                  <a:pos x="T4" y="T5"/>
                </a:cxn>
                <a:cxn ang="0">
                  <a:pos x="T6" y="T7"/>
                </a:cxn>
                <a:cxn ang="0">
                  <a:pos x="T8" y="T9"/>
                </a:cxn>
              </a:cxnLst>
              <a:rect l="0" t="0" r="r" b="b"/>
              <a:pathLst>
                <a:path w="640" h="960">
                  <a:moveTo>
                    <a:pt x="0" y="761"/>
                  </a:moveTo>
                  <a:lnTo>
                    <a:pt x="614" y="960"/>
                  </a:lnTo>
                  <a:lnTo>
                    <a:pt x="640" y="725"/>
                  </a:lnTo>
                  <a:lnTo>
                    <a:pt x="82" y="0"/>
                  </a:lnTo>
                  <a:lnTo>
                    <a:pt x="0" y="761"/>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1081"/>
            <p:cNvSpPr>
              <a:spLocks/>
            </p:cNvSpPr>
            <p:nvPr/>
          </p:nvSpPr>
          <p:spPr bwMode="auto">
            <a:xfrm>
              <a:off x="2795588" y="4249738"/>
              <a:ext cx="134938" cy="1524000"/>
            </a:xfrm>
            <a:custGeom>
              <a:avLst/>
              <a:gdLst>
                <a:gd name="T0" fmla="*/ 0 w 85"/>
                <a:gd name="T1" fmla="*/ 239 h 960"/>
                <a:gd name="T2" fmla="*/ 43 w 85"/>
                <a:gd name="T3" fmla="*/ 0 h 960"/>
                <a:gd name="T4" fmla="*/ 85 w 85"/>
                <a:gd name="T5" fmla="*/ 239 h 960"/>
                <a:gd name="T6" fmla="*/ 85 w 85"/>
                <a:gd name="T7" fmla="*/ 721 h 960"/>
                <a:gd name="T8" fmla="*/ 43 w 85"/>
                <a:gd name="T9" fmla="*/ 960 h 960"/>
                <a:gd name="T10" fmla="*/ 0 w 85"/>
                <a:gd name="T11" fmla="*/ 721 h 960"/>
                <a:gd name="T12" fmla="*/ 0 w 85"/>
                <a:gd name="T13" fmla="*/ 239 h 960"/>
              </a:gdLst>
              <a:ahLst/>
              <a:cxnLst>
                <a:cxn ang="0">
                  <a:pos x="T0" y="T1"/>
                </a:cxn>
                <a:cxn ang="0">
                  <a:pos x="T2" y="T3"/>
                </a:cxn>
                <a:cxn ang="0">
                  <a:pos x="T4" y="T5"/>
                </a:cxn>
                <a:cxn ang="0">
                  <a:pos x="T6" y="T7"/>
                </a:cxn>
                <a:cxn ang="0">
                  <a:pos x="T8" y="T9"/>
                </a:cxn>
                <a:cxn ang="0">
                  <a:pos x="T10" y="T11"/>
                </a:cxn>
                <a:cxn ang="0">
                  <a:pos x="T12" y="T13"/>
                </a:cxn>
              </a:cxnLst>
              <a:rect l="0" t="0" r="r" b="b"/>
              <a:pathLst>
                <a:path w="85" h="960">
                  <a:moveTo>
                    <a:pt x="0" y="239"/>
                  </a:moveTo>
                  <a:lnTo>
                    <a:pt x="43" y="0"/>
                  </a:lnTo>
                  <a:lnTo>
                    <a:pt x="85" y="239"/>
                  </a:lnTo>
                  <a:lnTo>
                    <a:pt x="85" y="721"/>
                  </a:lnTo>
                  <a:lnTo>
                    <a:pt x="43" y="960"/>
                  </a:lnTo>
                  <a:lnTo>
                    <a:pt x="0" y="721"/>
                  </a:lnTo>
                  <a:lnTo>
                    <a:pt x="0" y="239"/>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Oval 1082"/>
            <p:cNvSpPr>
              <a:spLocks noChangeArrowheads="1"/>
            </p:cNvSpPr>
            <p:nvPr/>
          </p:nvSpPr>
          <p:spPr bwMode="auto">
            <a:xfrm>
              <a:off x="2490788" y="1987550"/>
              <a:ext cx="741363" cy="739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Oval 1083"/>
            <p:cNvSpPr>
              <a:spLocks noChangeArrowheads="1"/>
            </p:cNvSpPr>
            <p:nvPr/>
          </p:nvSpPr>
          <p:spPr bwMode="auto">
            <a:xfrm>
              <a:off x="2570163" y="2065338"/>
              <a:ext cx="585788" cy="585788"/>
            </a:xfrm>
            <a:prstGeom prst="ellipse">
              <a:avLst/>
            </a:prstGeom>
            <a:solidFill>
              <a:srgbClr val="00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6" name="Freeform 1168"/>
            <p:cNvSpPr>
              <a:spLocks/>
            </p:cNvSpPr>
            <p:nvPr/>
          </p:nvSpPr>
          <p:spPr bwMode="auto">
            <a:xfrm>
              <a:off x="3324225" y="1385888"/>
              <a:ext cx="157163" cy="319088"/>
            </a:xfrm>
            <a:custGeom>
              <a:avLst/>
              <a:gdLst>
                <a:gd name="T0" fmla="*/ 5 w 49"/>
                <a:gd name="T1" fmla="*/ 0 h 100"/>
                <a:gd name="T2" fmla="*/ 0 w 49"/>
                <a:gd name="T3" fmla="*/ 3 h 100"/>
                <a:gd name="T4" fmla="*/ 7 w 49"/>
                <a:gd name="T5" fmla="*/ 3 h 100"/>
                <a:gd name="T6" fmla="*/ 49 w 49"/>
                <a:gd name="T7" fmla="*/ 100 h 100"/>
                <a:gd name="T8" fmla="*/ 49 w 49"/>
                <a:gd name="T9" fmla="*/ 100 h 100"/>
                <a:gd name="T10" fmla="*/ 5 w 49"/>
                <a:gd name="T11" fmla="*/ 0 h 100"/>
              </a:gdLst>
              <a:ahLst/>
              <a:cxnLst>
                <a:cxn ang="0">
                  <a:pos x="T0" y="T1"/>
                </a:cxn>
                <a:cxn ang="0">
                  <a:pos x="T2" y="T3"/>
                </a:cxn>
                <a:cxn ang="0">
                  <a:pos x="T4" y="T5"/>
                </a:cxn>
                <a:cxn ang="0">
                  <a:pos x="T6" y="T7"/>
                </a:cxn>
                <a:cxn ang="0">
                  <a:pos x="T8" y="T9"/>
                </a:cxn>
                <a:cxn ang="0">
                  <a:pos x="T10" y="T11"/>
                </a:cxn>
              </a:cxnLst>
              <a:rect l="0" t="0" r="r" b="b"/>
              <a:pathLst>
                <a:path w="49" h="100">
                  <a:moveTo>
                    <a:pt x="5" y="0"/>
                  </a:moveTo>
                  <a:cubicBezTo>
                    <a:pt x="3" y="1"/>
                    <a:pt x="2" y="2"/>
                    <a:pt x="0" y="3"/>
                  </a:cubicBezTo>
                  <a:cubicBezTo>
                    <a:pt x="7" y="3"/>
                    <a:pt x="7" y="3"/>
                    <a:pt x="7" y="3"/>
                  </a:cubicBezTo>
                  <a:cubicBezTo>
                    <a:pt x="21" y="33"/>
                    <a:pt x="35" y="65"/>
                    <a:pt x="49" y="100"/>
                  </a:cubicBezTo>
                  <a:cubicBezTo>
                    <a:pt x="49" y="100"/>
                    <a:pt x="49" y="100"/>
                    <a:pt x="49" y="100"/>
                  </a:cubicBezTo>
                  <a:cubicBezTo>
                    <a:pt x="35" y="64"/>
                    <a:pt x="20" y="31"/>
                    <a:pt x="5" y="0"/>
                  </a:cubicBezTo>
                </a:path>
              </a:pathLst>
            </a:custGeom>
            <a:solidFill>
              <a:srgbClr val="C8DF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548" name="图片 25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3144837"/>
              <a:ext cx="1828800" cy="1828800"/>
            </a:xfrm>
            <a:prstGeom prst="rect">
              <a:avLst/>
            </a:prstGeom>
          </p:spPr>
        </p:pic>
        <p:sp>
          <p:nvSpPr>
            <p:cNvPr id="429" name="任意多边形 428"/>
            <p:cNvSpPr>
              <a:spLocks noChangeArrowheads="1"/>
            </p:cNvSpPr>
            <p:nvPr/>
          </p:nvSpPr>
          <p:spPr bwMode="auto">
            <a:xfrm>
              <a:off x="2758283" y="2236986"/>
              <a:ext cx="242887" cy="287536"/>
            </a:xfrm>
            <a:custGeom>
              <a:avLst/>
              <a:gdLst/>
              <a:ahLst/>
              <a:cxnLst/>
              <a:rect l="l" t="t" r="r" b="b"/>
              <a:pathLst>
                <a:path w="242887" h="287536">
                  <a:moveTo>
                    <a:pt x="46434" y="41077"/>
                  </a:moveTo>
                  <a:lnTo>
                    <a:pt x="46434" y="133945"/>
                  </a:lnTo>
                  <a:lnTo>
                    <a:pt x="196453" y="133945"/>
                  </a:lnTo>
                  <a:lnTo>
                    <a:pt x="196453" y="41077"/>
                  </a:lnTo>
                  <a:close/>
                  <a:moveTo>
                    <a:pt x="0" y="0"/>
                  </a:moveTo>
                  <a:lnTo>
                    <a:pt x="242887" y="0"/>
                  </a:lnTo>
                  <a:lnTo>
                    <a:pt x="242887" y="175022"/>
                  </a:lnTo>
                  <a:lnTo>
                    <a:pt x="46434" y="175022"/>
                  </a:lnTo>
                  <a:lnTo>
                    <a:pt x="46434" y="287536"/>
                  </a:lnTo>
                  <a:lnTo>
                    <a:pt x="0" y="287536"/>
                  </a:lnTo>
                  <a:close/>
                </a:path>
              </a:pathLst>
            </a:custGeom>
            <a:solidFill>
              <a:srgbClr val="FCFCFC"/>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239" name="Text Box 3"/>
          <p:cNvSpPr txBox="1">
            <a:spLocks noChangeArrowheads="1"/>
          </p:cNvSpPr>
          <p:nvPr/>
        </p:nvSpPr>
        <p:spPr bwMode="blackWhite">
          <a:xfrm>
            <a:off x="7523632" y="6315230"/>
            <a:ext cx="4675698" cy="461651"/>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zh-CN" altLang="en-US" sz="12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本作品版权归上海锐普广告有限公司</a:t>
            </a:r>
            <a:r>
              <a:rPr lang="en-US" altLang="zh-CN" sz="12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PPT</a:t>
            </a:r>
            <a:r>
              <a:rPr lang="zh-CN" altLang="en-US" sz="12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研究院作者所有</a:t>
            </a:r>
            <a:endParaRPr lang="en-US" altLang="zh-CN" sz="12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r>
              <a:rPr lang="zh-CN" altLang="en-US" sz="12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转载请注明出处，保留本版权页，请勿以身试法</a:t>
            </a:r>
            <a:endParaRPr lang="en-US" altLang="zh-CN" sz="1200" dirty="0">
              <a:solidFill>
                <a:srgbClr val="FFFFFF">
                  <a:alpha val="99000"/>
                </a:srgbClr>
              </a:solidFill>
              <a:latin typeface="Segoe UI Semilight" panose="020B0402040204020203" pitchFamily="34" charset="0"/>
              <a:cs typeface="Segoe UI Semilight" panose="020B0402040204020203" pitchFamily="34" charset="0"/>
            </a:endParaRPr>
          </a:p>
        </p:txBody>
      </p:sp>
      <p:cxnSp>
        <p:nvCxnSpPr>
          <p:cNvPr id="1190" name="直接连接符 1189"/>
          <p:cNvCxnSpPr/>
          <p:nvPr/>
        </p:nvCxnSpPr>
        <p:spPr>
          <a:xfrm flipV="1">
            <a:off x="6275647" y="6232525"/>
            <a:ext cx="0" cy="622940"/>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63" name="组合 1162"/>
          <p:cNvGrpSpPr/>
          <p:nvPr/>
        </p:nvGrpSpPr>
        <p:grpSpPr>
          <a:xfrm>
            <a:off x="6989629" y="5817661"/>
            <a:ext cx="225425" cy="1040339"/>
            <a:chOff x="10679113" y="6145213"/>
            <a:chExt cx="225425" cy="1040339"/>
          </a:xfrm>
        </p:grpSpPr>
        <p:sp>
          <p:nvSpPr>
            <p:cNvPr id="2084" name="Freeform 1107"/>
            <p:cNvSpPr>
              <a:spLocks noEditPoints="1"/>
            </p:cNvSpPr>
            <p:nvPr/>
          </p:nvSpPr>
          <p:spPr bwMode="auto">
            <a:xfrm>
              <a:off x="10704513" y="6145213"/>
              <a:ext cx="168275" cy="430213"/>
            </a:xfrm>
            <a:custGeom>
              <a:avLst/>
              <a:gdLst>
                <a:gd name="T0" fmla="*/ 5 w 53"/>
                <a:gd name="T1" fmla="*/ 128 h 135"/>
                <a:gd name="T2" fmla="*/ 5 w 53"/>
                <a:gd name="T3" fmla="*/ 128 h 135"/>
                <a:gd name="T4" fmla="*/ 12 w 53"/>
                <a:gd name="T5" fmla="*/ 135 h 135"/>
                <a:gd name="T6" fmla="*/ 12 w 53"/>
                <a:gd name="T7" fmla="*/ 135 h 135"/>
                <a:gd name="T8" fmla="*/ 5 w 53"/>
                <a:gd name="T9" fmla="*/ 128 h 135"/>
                <a:gd name="T10" fmla="*/ 5 w 53"/>
                <a:gd name="T11" fmla="*/ 128 h 135"/>
                <a:gd name="T12" fmla="*/ 0 w 53"/>
                <a:gd name="T13" fmla="*/ 85 h 135"/>
                <a:gd name="T14" fmla="*/ 0 w 53"/>
                <a:gd name="T15" fmla="*/ 87 h 135"/>
                <a:gd name="T16" fmla="*/ 0 w 53"/>
                <a:gd name="T17" fmla="*/ 87 h 135"/>
                <a:gd name="T18" fmla="*/ 0 w 53"/>
                <a:gd name="T19" fmla="*/ 85 h 135"/>
                <a:gd name="T20" fmla="*/ 27 w 53"/>
                <a:gd name="T21" fmla="*/ 0 h 135"/>
                <a:gd name="T22" fmla="*/ 27 w 53"/>
                <a:gd name="T23" fmla="*/ 0 h 135"/>
                <a:gd name="T24" fmla="*/ 27 w 53"/>
                <a:gd name="T25" fmla="*/ 0 h 135"/>
                <a:gd name="T26" fmla="*/ 27 w 53"/>
                <a:gd name="T27" fmla="*/ 0 h 135"/>
                <a:gd name="T28" fmla="*/ 27 w 53"/>
                <a:gd name="T29" fmla="*/ 0 h 135"/>
                <a:gd name="T30" fmla="*/ 27 w 53"/>
                <a:gd name="T31" fmla="*/ 0 h 135"/>
                <a:gd name="T32" fmla="*/ 27 w 53"/>
                <a:gd name="T33" fmla="*/ 0 h 135"/>
                <a:gd name="T34" fmla="*/ 22 w 53"/>
                <a:gd name="T35" fmla="*/ 135 h 135"/>
                <a:gd name="T36" fmla="*/ 40 w 53"/>
                <a:gd name="T37" fmla="*/ 135 h 135"/>
                <a:gd name="T38" fmla="*/ 40 w 53"/>
                <a:gd name="T39" fmla="*/ 135 h 135"/>
                <a:gd name="T40" fmla="*/ 48 w 53"/>
                <a:gd name="T41" fmla="*/ 128 h 135"/>
                <a:gd name="T42" fmla="*/ 48 w 53"/>
                <a:gd name="T43" fmla="*/ 128 h 135"/>
                <a:gd name="T44" fmla="*/ 42 w 53"/>
                <a:gd name="T45" fmla="*/ 126 h 135"/>
                <a:gd name="T46" fmla="*/ 52 w 53"/>
                <a:gd name="T47" fmla="*/ 86 h 135"/>
                <a:gd name="T48" fmla="*/ 53 w 53"/>
                <a:gd name="T49" fmla="*/ 87 h 135"/>
                <a:gd name="T50" fmla="*/ 53 w 53"/>
                <a:gd name="T51" fmla="*/ 84 h 135"/>
                <a:gd name="T52" fmla="*/ 52 w 53"/>
                <a:gd name="T53" fmla="*/ 71 h 135"/>
                <a:gd name="T54" fmla="*/ 50 w 53"/>
                <a:gd name="T55" fmla="*/ 57 h 135"/>
                <a:gd name="T56" fmla="*/ 49 w 53"/>
                <a:gd name="T57" fmla="*/ 51 h 135"/>
                <a:gd name="T58" fmla="*/ 48 w 53"/>
                <a:gd name="T59" fmla="*/ 48 h 135"/>
                <a:gd name="T60" fmla="*/ 48 w 53"/>
                <a:gd name="T61" fmla="*/ 45 h 135"/>
                <a:gd name="T62" fmla="*/ 47 w 53"/>
                <a:gd name="T63" fmla="*/ 42 h 135"/>
                <a:gd name="T64" fmla="*/ 47 w 53"/>
                <a:gd name="T65" fmla="*/ 39 h 135"/>
                <a:gd name="T66" fmla="*/ 46 w 53"/>
                <a:gd name="T67" fmla="*/ 36 h 135"/>
                <a:gd name="T68" fmla="*/ 45 w 53"/>
                <a:gd name="T69" fmla="*/ 33 h 135"/>
                <a:gd name="T70" fmla="*/ 44 w 53"/>
                <a:gd name="T71" fmla="*/ 30 h 135"/>
                <a:gd name="T72" fmla="*/ 43 w 53"/>
                <a:gd name="T73" fmla="*/ 27 h 135"/>
                <a:gd name="T74" fmla="*/ 41 w 53"/>
                <a:gd name="T75" fmla="*/ 22 h 135"/>
                <a:gd name="T76" fmla="*/ 37 w 53"/>
                <a:gd name="T77" fmla="*/ 13 h 135"/>
                <a:gd name="T78" fmla="*/ 36 w 53"/>
                <a:gd name="T79" fmla="*/ 12 h 135"/>
                <a:gd name="T80" fmla="*/ 35 w 53"/>
                <a:gd name="T81" fmla="*/ 11 h 135"/>
                <a:gd name="T82" fmla="*/ 35 w 53"/>
                <a:gd name="T83" fmla="*/ 10 h 135"/>
                <a:gd name="T84" fmla="*/ 34 w 53"/>
                <a:gd name="T85" fmla="*/ 9 h 135"/>
                <a:gd name="T86" fmla="*/ 32 w 53"/>
                <a:gd name="T87" fmla="*/ 6 h 135"/>
                <a:gd name="T88" fmla="*/ 30 w 53"/>
                <a:gd name="T89" fmla="*/ 3 h 135"/>
                <a:gd name="T90" fmla="*/ 28 w 53"/>
                <a:gd name="T91" fmla="*/ 2 h 135"/>
                <a:gd name="T92" fmla="*/ 27 w 53"/>
                <a:gd name="T93" fmla="*/ 0 h 135"/>
                <a:gd name="T94" fmla="*/ 27 w 53"/>
                <a:gd name="T9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 h="135">
                  <a:moveTo>
                    <a:pt x="5" y="128"/>
                  </a:moveTo>
                  <a:cubicBezTo>
                    <a:pt x="5" y="128"/>
                    <a:pt x="5" y="128"/>
                    <a:pt x="5" y="128"/>
                  </a:cubicBezTo>
                  <a:cubicBezTo>
                    <a:pt x="7" y="131"/>
                    <a:pt x="9" y="133"/>
                    <a:pt x="12" y="135"/>
                  </a:cubicBezTo>
                  <a:cubicBezTo>
                    <a:pt x="12" y="135"/>
                    <a:pt x="12" y="135"/>
                    <a:pt x="12" y="135"/>
                  </a:cubicBezTo>
                  <a:cubicBezTo>
                    <a:pt x="9" y="133"/>
                    <a:pt x="7" y="131"/>
                    <a:pt x="5" y="128"/>
                  </a:cubicBezTo>
                  <a:cubicBezTo>
                    <a:pt x="5" y="128"/>
                    <a:pt x="5" y="128"/>
                    <a:pt x="5" y="128"/>
                  </a:cubicBezTo>
                  <a:moveTo>
                    <a:pt x="0" y="85"/>
                  </a:moveTo>
                  <a:cubicBezTo>
                    <a:pt x="0" y="85"/>
                    <a:pt x="0" y="86"/>
                    <a:pt x="0" y="87"/>
                  </a:cubicBezTo>
                  <a:cubicBezTo>
                    <a:pt x="0" y="87"/>
                    <a:pt x="0" y="87"/>
                    <a:pt x="0" y="87"/>
                  </a:cubicBezTo>
                  <a:cubicBezTo>
                    <a:pt x="0" y="86"/>
                    <a:pt x="0" y="85"/>
                    <a:pt x="0" y="85"/>
                  </a:cubicBezTo>
                  <a:moveTo>
                    <a:pt x="27" y="0"/>
                  </a:move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6" y="2"/>
                    <a:pt x="7" y="66"/>
                    <a:pt x="22" y="135"/>
                  </a:cubicBezTo>
                  <a:cubicBezTo>
                    <a:pt x="40" y="135"/>
                    <a:pt x="40" y="135"/>
                    <a:pt x="40" y="135"/>
                  </a:cubicBezTo>
                  <a:cubicBezTo>
                    <a:pt x="40" y="135"/>
                    <a:pt x="40" y="135"/>
                    <a:pt x="40" y="135"/>
                  </a:cubicBezTo>
                  <a:cubicBezTo>
                    <a:pt x="44" y="133"/>
                    <a:pt x="46" y="131"/>
                    <a:pt x="48" y="128"/>
                  </a:cubicBezTo>
                  <a:cubicBezTo>
                    <a:pt x="48" y="128"/>
                    <a:pt x="48" y="128"/>
                    <a:pt x="48" y="128"/>
                  </a:cubicBezTo>
                  <a:cubicBezTo>
                    <a:pt x="46" y="127"/>
                    <a:pt x="44" y="126"/>
                    <a:pt x="42" y="126"/>
                  </a:cubicBezTo>
                  <a:cubicBezTo>
                    <a:pt x="52" y="86"/>
                    <a:pt x="52" y="86"/>
                    <a:pt x="52" y="86"/>
                  </a:cubicBezTo>
                  <a:cubicBezTo>
                    <a:pt x="53" y="87"/>
                    <a:pt x="53" y="87"/>
                    <a:pt x="53" y="87"/>
                  </a:cubicBezTo>
                  <a:cubicBezTo>
                    <a:pt x="53" y="86"/>
                    <a:pt x="53" y="85"/>
                    <a:pt x="53" y="84"/>
                  </a:cubicBezTo>
                  <a:cubicBezTo>
                    <a:pt x="53" y="79"/>
                    <a:pt x="52" y="75"/>
                    <a:pt x="52" y="71"/>
                  </a:cubicBezTo>
                  <a:cubicBezTo>
                    <a:pt x="51" y="66"/>
                    <a:pt x="51" y="62"/>
                    <a:pt x="50" y="57"/>
                  </a:cubicBezTo>
                  <a:cubicBezTo>
                    <a:pt x="50" y="55"/>
                    <a:pt x="49" y="53"/>
                    <a:pt x="49" y="51"/>
                  </a:cubicBezTo>
                  <a:cubicBezTo>
                    <a:pt x="49" y="50"/>
                    <a:pt x="49" y="49"/>
                    <a:pt x="48" y="48"/>
                  </a:cubicBezTo>
                  <a:cubicBezTo>
                    <a:pt x="48" y="47"/>
                    <a:pt x="48" y="46"/>
                    <a:pt x="48" y="45"/>
                  </a:cubicBezTo>
                  <a:cubicBezTo>
                    <a:pt x="48" y="44"/>
                    <a:pt x="47" y="43"/>
                    <a:pt x="47" y="42"/>
                  </a:cubicBezTo>
                  <a:cubicBezTo>
                    <a:pt x="47" y="41"/>
                    <a:pt x="47" y="40"/>
                    <a:pt x="47" y="39"/>
                  </a:cubicBezTo>
                  <a:cubicBezTo>
                    <a:pt x="46" y="38"/>
                    <a:pt x="46" y="37"/>
                    <a:pt x="46" y="36"/>
                  </a:cubicBezTo>
                  <a:cubicBezTo>
                    <a:pt x="46" y="35"/>
                    <a:pt x="45" y="34"/>
                    <a:pt x="45" y="33"/>
                  </a:cubicBezTo>
                  <a:cubicBezTo>
                    <a:pt x="45" y="32"/>
                    <a:pt x="45" y="31"/>
                    <a:pt x="44" y="30"/>
                  </a:cubicBezTo>
                  <a:cubicBezTo>
                    <a:pt x="44" y="29"/>
                    <a:pt x="44" y="28"/>
                    <a:pt x="43" y="27"/>
                  </a:cubicBezTo>
                  <a:cubicBezTo>
                    <a:pt x="43" y="25"/>
                    <a:pt x="42" y="24"/>
                    <a:pt x="41" y="22"/>
                  </a:cubicBezTo>
                  <a:cubicBezTo>
                    <a:pt x="40" y="19"/>
                    <a:pt x="38" y="16"/>
                    <a:pt x="37" y="13"/>
                  </a:cubicBezTo>
                  <a:cubicBezTo>
                    <a:pt x="36" y="12"/>
                    <a:pt x="36" y="12"/>
                    <a:pt x="36" y="12"/>
                  </a:cubicBezTo>
                  <a:cubicBezTo>
                    <a:pt x="35" y="11"/>
                    <a:pt x="35" y="11"/>
                    <a:pt x="35" y="11"/>
                  </a:cubicBezTo>
                  <a:cubicBezTo>
                    <a:pt x="35" y="10"/>
                    <a:pt x="35" y="10"/>
                    <a:pt x="35" y="10"/>
                  </a:cubicBezTo>
                  <a:cubicBezTo>
                    <a:pt x="34" y="9"/>
                    <a:pt x="34" y="9"/>
                    <a:pt x="34" y="9"/>
                  </a:cubicBezTo>
                  <a:cubicBezTo>
                    <a:pt x="33" y="8"/>
                    <a:pt x="33" y="7"/>
                    <a:pt x="32" y="6"/>
                  </a:cubicBezTo>
                  <a:cubicBezTo>
                    <a:pt x="31" y="5"/>
                    <a:pt x="31" y="4"/>
                    <a:pt x="30" y="3"/>
                  </a:cubicBezTo>
                  <a:cubicBezTo>
                    <a:pt x="29" y="3"/>
                    <a:pt x="29" y="2"/>
                    <a:pt x="28" y="2"/>
                  </a:cubicBezTo>
                  <a:cubicBezTo>
                    <a:pt x="28" y="1"/>
                    <a:pt x="27" y="1"/>
                    <a:pt x="27" y="0"/>
                  </a:cubicBezTo>
                  <a:cubicBezTo>
                    <a:pt x="27" y="0"/>
                    <a:pt x="27" y="0"/>
                    <a:pt x="27"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Freeform 1108"/>
            <p:cNvSpPr>
              <a:spLocks/>
            </p:cNvSpPr>
            <p:nvPr/>
          </p:nvSpPr>
          <p:spPr bwMode="auto">
            <a:xfrm>
              <a:off x="10774363" y="6575425"/>
              <a:ext cx="60325" cy="25400"/>
            </a:xfrm>
            <a:custGeom>
              <a:avLst/>
              <a:gdLst>
                <a:gd name="T0" fmla="*/ 0 w 19"/>
                <a:gd name="T1" fmla="*/ 0 h 8"/>
                <a:gd name="T2" fmla="*/ 2 w 19"/>
                <a:gd name="T3" fmla="*/ 8 h 8"/>
                <a:gd name="T4" fmla="*/ 19 w 19"/>
                <a:gd name="T5" fmla="*/ 8 h 8"/>
                <a:gd name="T6" fmla="*/ 19 w 19"/>
                <a:gd name="T7" fmla="*/ 0 h 8"/>
                <a:gd name="T8" fmla="*/ 18 w 19"/>
                <a:gd name="T9" fmla="*/ 0 h 8"/>
                <a:gd name="T10" fmla="*/ 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0" y="0"/>
                  </a:moveTo>
                  <a:cubicBezTo>
                    <a:pt x="1" y="3"/>
                    <a:pt x="1" y="6"/>
                    <a:pt x="2" y="8"/>
                  </a:cubicBezTo>
                  <a:cubicBezTo>
                    <a:pt x="19" y="8"/>
                    <a:pt x="19" y="8"/>
                    <a:pt x="19" y="8"/>
                  </a:cubicBezTo>
                  <a:cubicBezTo>
                    <a:pt x="19" y="0"/>
                    <a:pt x="19" y="0"/>
                    <a:pt x="19" y="0"/>
                  </a:cubicBezTo>
                  <a:cubicBezTo>
                    <a:pt x="18" y="0"/>
                    <a:pt x="18" y="0"/>
                    <a:pt x="18" y="0"/>
                  </a:cubicBezTo>
                  <a:cubicBezTo>
                    <a:pt x="0" y="0"/>
                    <a:pt x="0" y="0"/>
                    <a:pt x="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109"/>
            <p:cNvSpPr>
              <a:spLocks noEditPoints="1"/>
            </p:cNvSpPr>
            <p:nvPr/>
          </p:nvSpPr>
          <p:spPr bwMode="auto">
            <a:xfrm>
              <a:off x="10679113" y="6423025"/>
              <a:ext cx="25400" cy="177800"/>
            </a:xfrm>
            <a:custGeom>
              <a:avLst/>
              <a:gdLst>
                <a:gd name="T0" fmla="*/ 0 w 8"/>
                <a:gd name="T1" fmla="*/ 56 h 56"/>
                <a:gd name="T2" fmla="*/ 0 w 8"/>
                <a:gd name="T3" fmla="*/ 56 h 56"/>
                <a:gd name="T4" fmla="*/ 0 w 8"/>
                <a:gd name="T5" fmla="*/ 56 h 56"/>
                <a:gd name="T6" fmla="*/ 0 w 8"/>
                <a:gd name="T7" fmla="*/ 56 h 56"/>
                <a:gd name="T8" fmla="*/ 8 w 8"/>
                <a:gd name="T9" fmla="*/ 45 h 56"/>
                <a:gd name="T10" fmla="*/ 0 w 8"/>
                <a:gd name="T11" fmla="*/ 56 h 56"/>
                <a:gd name="T12" fmla="*/ 8 w 8"/>
                <a:gd name="T13" fmla="*/ 45 h 56"/>
                <a:gd name="T14" fmla="*/ 8 w 8"/>
                <a:gd name="T15" fmla="*/ 45 h 56"/>
                <a:gd name="T16" fmla="*/ 8 w 8"/>
                <a:gd name="T17" fmla="*/ 45 h 56"/>
                <a:gd name="T18" fmla="*/ 8 w 8"/>
                <a:gd name="T19" fmla="*/ 45 h 56"/>
                <a:gd name="T20" fmla="*/ 8 w 8"/>
                <a:gd name="T21" fmla="*/ 0 h 56"/>
                <a:gd name="T22" fmla="*/ 8 w 8"/>
                <a:gd name="T23" fmla="*/ 0 h 56"/>
                <a:gd name="T24" fmla="*/ 0 w 8"/>
                <a:gd name="T25" fmla="*/ 7 h 56"/>
                <a:gd name="T26" fmla="*/ 8 w 8"/>
                <a:gd name="T27" fmla="*/ 0 h 56"/>
                <a:gd name="T28" fmla="*/ 8 w 8"/>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6">
                  <a:moveTo>
                    <a:pt x="0" y="56"/>
                  </a:moveTo>
                  <a:cubicBezTo>
                    <a:pt x="0" y="56"/>
                    <a:pt x="0" y="56"/>
                    <a:pt x="0" y="56"/>
                  </a:cubicBezTo>
                  <a:cubicBezTo>
                    <a:pt x="0" y="56"/>
                    <a:pt x="0" y="56"/>
                    <a:pt x="0" y="56"/>
                  </a:cubicBezTo>
                  <a:cubicBezTo>
                    <a:pt x="0" y="56"/>
                    <a:pt x="0" y="56"/>
                    <a:pt x="0" y="56"/>
                  </a:cubicBezTo>
                  <a:moveTo>
                    <a:pt x="8" y="45"/>
                  </a:moveTo>
                  <a:cubicBezTo>
                    <a:pt x="4" y="50"/>
                    <a:pt x="0" y="56"/>
                    <a:pt x="0" y="56"/>
                  </a:cubicBezTo>
                  <a:cubicBezTo>
                    <a:pt x="0" y="56"/>
                    <a:pt x="4" y="50"/>
                    <a:pt x="8" y="45"/>
                  </a:cubicBezTo>
                  <a:moveTo>
                    <a:pt x="8" y="45"/>
                  </a:moveTo>
                  <a:cubicBezTo>
                    <a:pt x="8" y="45"/>
                    <a:pt x="8" y="45"/>
                    <a:pt x="8" y="45"/>
                  </a:cubicBezTo>
                  <a:cubicBezTo>
                    <a:pt x="8" y="45"/>
                    <a:pt x="8" y="45"/>
                    <a:pt x="8" y="45"/>
                  </a:cubicBezTo>
                  <a:moveTo>
                    <a:pt x="8" y="0"/>
                  </a:moveTo>
                  <a:cubicBezTo>
                    <a:pt x="8" y="0"/>
                    <a:pt x="8" y="0"/>
                    <a:pt x="8" y="0"/>
                  </a:cubicBezTo>
                  <a:cubicBezTo>
                    <a:pt x="0" y="7"/>
                    <a:pt x="0" y="7"/>
                    <a:pt x="0" y="7"/>
                  </a:cubicBezTo>
                  <a:cubicBezTo>
                    <a:pt x="8" y="0"/>
                    <a:pt x="8" y="0"/>
                    <a:pt x="8" y="0"/>
                  </a:cubicBezTo>
                  <a:cubicBezTo>
                    <a:pt x="8" y="0"/>
                    <a:pt x="8" y="0"/>
                    <a:pt x="8"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110"/>
            <p:cNvSpPr>
              <a:spLocks/>
            </p:cNvSpPr>
            <p:nvPr/>
          </p:nvSpPr>
          <p:spPr bwMode="auto">
            <a:xfrm>
              <a:off x="10837863" y="6419850"/>
              <a:ext cx="66675" cy="187325"/>
            </a:xfrm>
            <a:custGeom>
              <a:avLst/>
              <a:gdLst>
                <a:gd name="T0" fmla="*/ 10 w 21"/>
                <a:gd name="T1" fmla="*/ 0 h 59"/>
                <a:gd name="T2" fmla="*/ 0 w 21"/>
                <a:gd name="T3" fmla="*/ 40 h 59"/>
                <a:gd name="T4" fmla="*/ 6 w 21"/>
                <a:gd name="T5" fmla="*/ 42 h 59"/>
                <a:gd name="T6" fmla="*/ 21 w 21"/>
                <a:gd name="T7" fmla="*/ 59 h 59"/>
                <a:gd name="T8" fmla="*/ 21 w 21"/>
                <a:gd name="T9" fmla="*/ 10 h 59"/>
                <a:gd name="T10" fmla="*/ 11 w 21"/>
                <a:gd name="T11" fmla="*/ 1 h 59"/>
                <a:gd name="T12" fmla="*/ 10 w 21"/>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1" h="59">
                  <a:moveTo>
                    <a:pt x="10" y="0"/>
                  </a:moveTo>
                  <a:cubicBezTo>
                    <a:pt x="0" y="40"/>
                    <a:pt x="0" y="40"/>
                    <a:pt x="0" y="40"/>
                  </a:cubicBezTo>
                  <a:cubicBezTo>
                    <a:pt x="2" y="40"/>
                    <a:pt x="4" y="41"/>
                    <a:pt x="6" y="42"/>
                  </a:cubicBezTo>
                  <a:cubicBezTo>
                    <a:pt x="14" y="47"/>
                    <a:pt x="21" y="59"/>
                    <a:pt x="21" y="59"/>
                  </a:cubicBezTo>
                  <a:cubicBezTo>
                    <a:pt x="21" y="10"/>
                    <a:pt x="21" y="10"/>
                    <a:pt x="21" y="10"/>
                  </a:cubicBezTo>
                  <a:cubicBezTo>
                    <a:pt x="11" y="1"/>
                    <a:pt x="11" y="1"/>
                    <a:pt x="11" y="1"/>
                  </a:cubicBezTo>
                  <a:cubicBezTo>
                    <a:pt x="10" y="0"/>
                    <a:pt x="10" y="0"/>
                    <a:pt x="1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8" name="Rectangle 1111"/>
            <p:cNvSpPr>
              <a:spLocks noChangeArrowheads="1"/>
            </p:cNvSpPr>
            <p:nvPr/>
          </p:nvSpPr>
          <p:spPr bwMode="auto">
            <a:xfrm>
              <a:off x="10790238" y="6145213"/>
              <a:ext cx="1588" cy="1588"/>
            </a:xfrm>
            <a:prstGeom prst="rect">
              <a:avLst/>
            </a:prstGeom>
            <a:solidFill>
              <a:srgbClr val="D6D7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9" name="Freeform 1112"/>
            <p:cNvSpPr>
              <a:spLocks/>
            </p:cNvSpPr>
            <p:nvPr/>
          </p:nvSpPr>
          <p:spPr bwMode="auto">
            <a:xfrm>
              <a:off x="10790238" y="61452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0" name="Freeform 1113"/>
            <p:cNvSpPr>
              <a:spLocks noEditPoints="1"/>
            </p:cNvSpPr>
            <p:nvPr/>
          </p:nvSpPr>
          <p:spPr bwMode="auto">
            <a:xfrm>
              <a:off x="10704513" y="6145213"/>
              <a:ext cx="85725" cy="455613"/>
            </a:xfrm>
            <a:custGeom>
              <a:avLst/>
              <a:gdLst>
                <a:gd name="T0" fmla="*/ 24 w 27"/>
                <a:gd name="T1" fmla="*/ 143 h 143"/>
                <a:gd name="T2" fmla="*/ 12 w 27"/>
                <a:gd name="T3" fmla="*/ 143 h 143"/>
                <a:gd name="T4" fmla="*/ 13 w 27"/>
                <a:gd name="T5" fmla="*/ 135 h 143"/>
                <a:gd name="T6" fmla="*/ 12 w 27"/>
                <a:gd name="T7" fmla="*/ 143 h 143"/>
                <a:gd name="T8" fmla="*/ 13 w 27"/>
                <a:gd name="T9" fmla="*/ 135 h 143"/>
                <a:gd name="T10" fmla="*/ 5 w 27"/>
                <a:gd name="T11" fmla="*/ 128 h 143"/>
                <a:gd name="T12" fmla="*/ 5 w 27"/>
                <a:gd name="T13" fmla="*/ 128 h 143"/>
                <a:gd name="T14" fmla="*/ 5 w 27"/>
                <a:gd name="T15" fmla="*/ 128 h 143"/>
                <a:gd name="T16" fmla="*/ 27 w 27"/>
                <a:gd name="T17" fmla="*/ 0 h 143"/>
                <a:gd name="T18" fmla="*/ 25 w 27"/>
                <a:gd name="T19" fmla="*/ 2 h 143"/>
                <a:gd name="T20" fmla="*/ 21 w 27"/>
                <a:gd name="T21" fmla="*/ 6 h 143"/>
                <a:gd name="T22" fmla="*/ 18 w 27"/>
                <a:gd name="T23" fmla="*/ 10 h 143"/>
                <a:gd name="T24" fmla="*/ 17 w 27"/>
                <a:gd name="T25" fmla="*/ 12 h 143"/>
                <a:gd name="T26" fmla="*/ 12 w 27"/>
                <a:gd name="T27" fmla="*/ 22 h 143"/>
                <a:gd name="T28" fmla="*/ 9 w 27"/>
                <a:gd name="T29" fmla="*/ 30 h 143"/>
                <a:gd name="T30" fmla="*/ 7 w 27"/>
                <a:gd name="T31" fmla="*/ 36 h 143"/>
                <a:gd name="T32" fmla="*/ 6 w 27"/>
                <a:gd name="T33" fmla="*/ 42 h 143"/>
                <a:gd name="T34" fmla="*/ 5 w 27"/>
                <a:gd name="T35" fmla="*/ 48 h 143"/>
                <a:gd name="T36" fmla="*/ 3 w 27"/>
                <a:gd name="T37" fmla="*/ 57 h 143"/>
                <a:gd name="T38" fmla="*/ 0 w 27"/>
                <a:gd name="T39" fmla="*/ 84 h 143"/>
                <a:gd name="T40" fmla="*/ 0 w 27"/>
                <a:gd name="T41" fmla="*/ 84 h 143"/>
                <a:gd name="T42" fmla="*/ 3 w 27"/>
                <a:gd name="T43" fmla="*/ 57 h 143"/>
                <a:gd name="T44" fmla="*/ 5 w 27"/>
                <a:gd name="T45" fmla="*/ 48 h 143"/>
                <a:gd name="T46" fmla="*/ 6 w 27"/>
                <a:gd name="T47" fmla="*/ 42 h 143"/>
                <a:gd name="T48" fmla="*/ 7 w 27"/>
                <a:gd name="T49" fmla="*/ 36 h 143"/>
                <a:gd name="T50" fmla="*/ 9 w 27"/>
                <a:gd name="T51" fmla="*/ 30 h 143"/>
                <a:gd name="T52" fmla="*/ 12 w 27"/>
                <a:gd name="T53" fmla="*/ 22 h 143"/>
                <a:gd name="T54" fmla="*/ 17 w 27"/>
                <a:gd name="T55" fmla="*/ 12 h 143"/>
                <a:gd name="T56" fmla="*/ 18 w 27"/>
                <a:gd name="T57" fmla="*/ 10 h 143"/>
                <a:gd name="T58" fmla="*/ 21 w 27"/>
                <a:gd name="T59" fmla="*/ 6 h 143"/>
                <a:gd name="T60" fmla="*/ 25 w 27"/>
                <a:gd name="T61" fmla="*/ 2 h 143"/>
                <a:gd name="T62" fmla="*/ 27 w 27"/>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143">
                  <a:moveTo>
                    <a:pt x="12" y="143"/>
                  </a:moveTo>
                  <a:cubicBezTo>
                    <a:pt x="24" y="143"/>
                    <a:pt x="24" y="143"/>
                    <a:pt x="24" y="143"/>
                  </a:cubicBezTo>
                  <a:cubicBezTo>
                    <a:pt x="24" y="143"/>
                    <a:pt x="24" y="143"/>
                    <a:pt x="24" y="143"/>
                  </a:cubicBezTo>
                  <a:cubicBezTo>
                    <a:pt x="12" y="143"/>
                    <a:pt x="12" y="143"/>
                    <a:pt x="12" y="143"/>
                  </a:cubicBezTo>
                  <a:moveTo>
                    <a:pt x="12" y="135"/>
                  </a:moveTo>
                  <a:cubicBezTo>
                    <a:pt x="13" y="135"/>
                    <a:pt x="13" y="135"/>
                    <a:pt x="13" y="135"/>
                  </a:cubicBezTo>
                  <a:cubicBezTo>
                    <a:pt x="12" y="135"/>
                    <a:pt x="12" y="135"/>
                    <a:pt x="12" y="135"/>
                  </a:cubicBezTo>
                  <a:cubicBezTo>
                    <a:pt x="12" y="143"/>
                    <a:pt x="12" y="143"/>
                    <a:pt x="12" y="143"/>
                  </a:cubicBezTo>
                  <a:cubicBezTo>
                    <a:pt x="12" y="135"/>
                    <a:pt x="12" y="135"/>
                    <a:pt x="12" y="135"/>
                  </a:cubicBezTo>
                  <a:cubicBezTo>
                    <a:pt x="13" y="135"/>
                    <a:pt x="13" y="135"/>
                    <a:pt x="13" y="135"/>
                  </a:cubicBezTo>
                  <a:cubicBezTo>
                    <a:pt x="13" y="135"/>
                    <a:pt x="13" y="135"/>
                    <a:pt x="12" y="135"/>
                  </a:cubicBezTo>
                  <a:moveTo>
                    <a:pt x="5" y="128"/>
                  </a:moveTo>
                  <a:cubicBezTo>
                    <a:pt x="3" y="129"/>
                    <a:pt x="2" y="131"/>
                    <a:pt x="0" y="132"/>
                  </a:cubicBezTo>
                  <a:cubicBezTo>
                    <a:pt x="2" y="131"/>
                    <a:pt x="3" y="129"/>
                    <a:pt x="5" y="128"/>
                  </a:cubicBezTo>
                  <a:cubicBezTo>
                    <a:pt x="5" y="128"/>
                    <a:pt x="5" y="128"/>
                    <a:pt x="5" y="128"/>
                  </a:cubicBezTo>
                  <a:cubicBezTo>
                    <a:pt x="5" y="128"/>
                    <a:pt x="5" y="128"/>
                    <a:pt x="5" y="128"/>
                  </a:cubicBezTo>
                  <a:moveTo>
                    <a:pt x="27" y="0"/>
                  </a:moveTo>
                  <a:cubicBezTo>
                    <a:pt x="27" y="0"/>
                    <a:pt x="27" y="0"/>
                    <a:pt x="27" y="0"/>
                  </a:cubicBezTo>
                  <a:cubicBezTo>
                    <a:pt x="26" y="0"/>
                    <a:pt x="26" y="0"/>
                    <a:pt x="26" y="0"/>
                  </a:cubicBezTo>
                  <a:cubicBezTo>
                    <a:pt x="26" y="1"/>
                    <a:pt x="26" y="1"/>
                    <a:pt x="25" y="2"/>
                  </a:cubicBezTo>
                  <a:cubicBezTo>
                    <a:pt x="25" y="2"/>
                    <a:pt x="24" y="3"/>
                    <a:pt x="23" y="3"/>
                  </a:cubicBezTo>
                  <a:cubicBezTo>
                    <a:pt x="23" y="4"/>
                    <a:pt x="22" y="5"/>
                    <a:pt x="21" y="6"/>
                  </a:cubicBezTo>
                  <a:cubicBezTo>
                    <a:pt x="21" y="7"/>
                    <a:pt x="20" y="8"/>
                    <a:pt x="19" y="9"/>
                  </a:cubicBezTo>
                  <a:cubicBezTo>
                    <a:pt x="18" y="10"/>
                    <a:pt x="18" y="10"/>
                    <a:pt x="18" y="10"/>
                  </a:cubicBezTo>
                  <a:cubicBezTo>
                    <a:pt x="18" y="11"/>
                    <a:pt x="18" y="11"/>
                    <a:pt x="18" y="11"/>
                  </a:cubicBezTo>
                  <a:cubicBezTo>
                    <a:pt x="17" y="12"/>
                    <a:pt x="17" y="12"/>
                    <a:pt x="17" y="12"/>
                  </a:cubicBezTo>
                  <a:cubicBezTo>
                    <a:pt x="17" y="13"/>
                    <a:pt x="17" y="13"/>
                    <a:pt x="17" y="13"/>
                  </a:cubicBezTo>
                  <a:cubicBezTo>
                    <a:pt x="15" y="16"/>
                    <a:pt x="13" y="19"/>
                    <a:pt x="12" y="22"/>
                  </a:cubicBezTo>
                  <a:cubicBezTo>
                    <a:pt x="11" y="24"/>
                    <a:pt x="11" y="25"/>
                    <a:pt x="10" y="27"/>
                  </a:cubicBezTo>
                  <a:cubicBezTo>
                    <a:pt x="10" y="28"/>
                    <a:pt x="9" y="29"/>
                    <a:pt x="9" y="30"/>
                  </a:cubicBezTo>
                  <a:cubicBezTo>
                    <a:pt x="9" y="31"/>
                    <a:pt x="8" y="32"/>
                    <a:pt x="8" y="33"/>
                  </a:cubicBezTo>
                  <a:cubicBezTo>
                    <a:pt x="8" y="34"/>
                    <a:pt x="8" y="35"/>
                    <a:pt x="7" y="36"/>
                  </a:cubicBezTo>
                  <a:cubicBezTo>
                    <a:pt x="7" y="37"/>
                    <a:pt x="7" y="38"/>
                    <a:pt x="7" y="39"/>
                  </a:cubicBezTo>
                  <a:cubicBezTo>
                    <a:pt x="6" y="40"/>
                    <a:pt x="6" y="41"/>
                    <a:pt x="6" y="42"/>
                  </a:cubicBezTo>
                  <a:cubicBezTo>
                    <a:pt x="6" y="43"/>
                    <a:pt x="6" y="44"/>
                    <a:pt x="5" y="45"/>
                  </a:cubicBezTo>
                  <a:cubicBezTo>
                    <a:pt x="5" y="46"/>
                    <a:pt x="5" y="47"/>
                    <a:pt x="5" y="48"/>
                  </a:cubicBezTo>
                  <a:cubicBezTo>
                    <a:pt x="5" y="49"/>
                    <a:pt x="5" y="50"/>
                    <a:pt x="4" y="51"/>
                  </a:cubicBezTo>
                  <a:cubicBezTo>
                    <a:pt x="4" y="53"/>
                    <a:pt x="4" y="55"/>
                    <a:pt x="3" y="57"/>
                  </a:cubicBezTo>
                  <a:cubicBezTo>
                    <a:pt x="3" y="62"/>
                    <a:pt x="2" y="66"/>
                    <a:pt x="1" y="71"/>
                  </a:cubicBezTo>
                  <a:cubicBezTo>
                    <a:pt x="1" y="75"/>
                    <a:pt x="0" y="79"/>
                    <a:pt x="0" y="84"/>
                  </a:cubicBezTo>
                  <a:cubicBezTo>
                    <a:pt x="0" y="84"/>
                    <a:pt x="0" y="84"/>
                    <a:pt x="0" y="85"/>
                  </a:cubicBezTo>
                  <a:cubicBezTo>
                    <a:pt x="0" y="84"/>
                    <a:pt x="0" y="84"/>
                    <a:pt x="0" y="84"/>
                  </a:cubicBezTo>
                  <a:cubicBezTo>
                    <a:pt x="0" y="79"/>
                    <a:pt x="1" y="75"/>
                    <a:pt x="1" y="71"/>
                  </a:cubicBezTo>
                  <a:cubicBezTo>
                    <a:pt x="2" y="66"/>
                    <a:pt x="3" y="62"/>
                    <a:pt x="3" y="57"/>
                  </a:cubicBezTo>
                  <a:cubicBezTo>
                    <a:pt x="4" y="55"/>
                    <a:pt x="4" y="53"/>
                    <a:pt x="4" y="51"/>
                  </a:cubicBezTo>
                  <a:cubicBezTo>
                    <a:pt x="5" y="50"/>
                    <a:pt x="5" y="49"/>
                    <a:pt x="5" y="48"/>
                  </a:cubicBezTo>
                  <a:cubicBezTo>
                    <a:pt x="5" y="47"/>
                    <a:pt x="5" y="46"/>
                    <a:pt x="5" y="45"/>
                  </a:cubicBezTo>
                  <a:cubicBezTo>
                    <a:pt x="6" y="44"/>
                    <a:pt x="6" y="43"/>
                    <a:pt x="6" y="42"/>
                  </a:cubicBezTo>
                  <a:cubicBezTo>
                    <a:pt x="6" y="41"/>
                    <a:pt x="6" y="40"/>
                    <a:pt x="7" y="39"/>
                  </a:cubicBezTo>
                  <a:cubicBezTo>
                    <a:pt x="7" y="38"/>
                    <a:pt x="7" y="37"/>
                    <a:pt x="7" y="36"/>
                  </a:cubicBezTo>
                  <a:cubicBezTo>
                    <a:pt x="8" y="35"/>
                    <a:pt x="8" y="34"/>
                    <a:pt x="8" y="33"/>
                  </a:cubicBezTo>
                  <a:cubicBezTo>
                    <a:pt x="8" y="32"/>
                    <a:pt x="9" y="31"/>
                    <a:pt x="9" y="30"/>
                  </a:cubicBezTo>
                  <a:cubicBezTo>
                    <a:pt x="9" y="29"/>
                    <a:pt x="10" y="28"/>
                    <a:pt x="10" y="27"/>
                  </a:cubicBezTo>
                  <a:cubicBezTo>
                    <a:pt x="11" y="25"/>
                    <a:pt x="11" y="24"/>
                    <a:pt x="12" y="22"/>
                  </a:cubicBezTo>
                  <a:cubicBezTo>
                    <a:pt x="13" y="19"/>
                    <a:pt x="15" y="16"/>
                    <a:pt x="17" y="13"/>
                  </a:cubicBezTo>
                  <a:cubicBezTo>
                    <a:pt x="17" y="12"/>
                    <a:pt x="17" y="12"/>
                    <a:pt x="17" y="12"/>
                  </a:cubicBezTo>
                  <a:cubicBezTo>
                    <a:pt x="18" y="11"/>
                    <a:pt x="18" y="11"/>
                    <a:pt x="18" y="11"/>
                  </a:cubicBezTo>
                  <a:cubicBezTo>
                    <a:pt x="18" y="10"/>
                    <a:pt x="18" y="10"/>
                    <a:pt x="18" y="10"/>
                  </a:cubicBezTo>
                  <a:cubicBezTo>
                    <a:pt x="19" y="9"/>
                    <a:pt x="19" y="9"/>
                    <a:pt x="19" y="9"/>
                  </a:cubicBezTo>
                  <a:cubicBezTo>
                    <a:pt x="20" y="8"/>
                    <a:pt x="21" y="7"/>
                    <a:pt x="21" y="6"/>
                  </a:cubicBezTo>
                  <a:cubicBezTo>
                    <a:pt x="22" y="5"/>
                    <a:pt x="23" y="4"/>
                    <a:pt x="23" y="3"/>
                  </a:cubicBezTo>
                  <a:cubicBezTo>
                    <a:pt x="24" y="3"/>
                    <a:pt x="25" y="2"/>
                    <a:pt x="25" y="2"/>
                  </a:cubicBezTo>
                  <a:cubicBezTo>
                    <a:pt x="26" y="1"/>
                    <a:pt x="26" y="1"/>
                    <a:pt x="26" y="0"/>
                  </a:cubicBezTo>
                  <a:cubicBezTo>
                    <a:pt x="27" y="0"/>
                    <a:pt x="27" y="0"/>
                    <a:pt x="27"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1" name="Freeform 1114"/>
            <p:cNvSpPr>
              <a:spLocks/>
            </p:cNvSpPr>
            <p:nvPr/>
          </p:nvSpPr>
          <p:spPr bwMode="auto">
            <a:xfrm>
              <a:off x="10704513" y="6145213"/>
              <a:ext cx="85725" cy="430213"/>
            </a:xfrm>
            <a:custGeom>
              <a:avLst/>
              <a:gdLst>
                <a:gd name="T0" fmla="*/ 27 w 27"/>
                <a:gd name="T1" fmla="*/ 0 h 135"/>
                <a:gd name="T2" fmla="*/ 27 w 27"/>
                <a:gd name="T3" fmla="*/ 0 h 135"/>
                <a:gd name="T4" fmla="*/ 26 w 27"/>
                <a:gd name="T5" fmla="*/ 0 h 135"/>
                <a:gd name="T6" fmla="*/ 25 w 27"/>
                <a:gd name="T7" fmla="*/ 2 h 135"/>
                <a:gd name="T8" fmla="*/ 23 w 27"/>
                <a:gd name="T9" fmla="*/ 3 h 135"/>
                <a:gd name="T10" fmla="*/ 21 w 27"/>
                <a:gd name="T11" fmla="*/ 6 h 135"/>
                <a:gd name="T12" fmla="*/ 19 w 27"/>
                <a:gd name="T13" fmla="*/ 9 h 135"/>
                <a:gd name="T14" fmla="*/ 18 w 27"/>
                <a:gd name="T15" fmla="*/ 10 h 135"/>
                <a:gd name="T16" fmla="*/ 18 w 27"/>
                <a:gd name="T17" fmla="*/ 11 h 135"/>
                <a:gd name="T18" fmla="*/ 17 w 27"/>
                <a:gd name="T19" fmla="*/ 12 h 135"/>
                <a:gd name="T20" fmla="*/ 17 w 27"/>
                <a:gd name="T21" fmla="*/ 13 h 135"/>
                <a:gd name="T22" fmla="*/ 12 w 27"/>
                <a:gd name="T23" fmla="*/ 22 h 135"/>
                <a:gd name="T24" fmla="*/ 10 w 27"/>
                <a:gd name="T25" fmla="*/ 27 h 135"/>
                <a:gd name="T26" fmla="*/ 9 w 27"/>
                <a:gd name="T27" fmla="*/ 30 h 135"/>
                <a:gd name="T28" fmla="*/ 8 w 27"/>
                <a:gd name="T29" fmla="*/ 33 h 135"/>
                <a:gd name="T30" fmla="*/ 7 w 27"/>
                <a:gd name="T31" fmla="*/ 36 h 135"/>
                <a:gd name="T32" fmla="*/ 7 w 27"/>
                <a:gd name="T33" fmla="*/ 39 h 135"/>
                <a:gd name="T34" fmla="*/ 6 w 27"/>
                <a:gd name="T35" fmla="*/ 42 h 135"/>
                <a:gd name="T36" fmla="*/ 5 w 27"/>
                <a:gd name="T37" fmla="*/ 45 h 135"/>
                <a:gd name="T38" fmla="*/ 5 w 27"/>
                <a:gd name="T39" fmla="*/ 48 h 135"/>
                <a:gd name="T40" fmla="*/ 4 w 27"/>
                <a:gd name="T41" fmla="*/ 51 h 135"/>
                <a:gd name="T42" fmla="*/ 3 w 27"/>
                <a:gd name="T43" fmla="*/ 57 h 135"/>
                <a:gd name="T44" fmla="*/ 1 w 27"/>
                <a:gd name="T45" fmla="*/ 71 h 135"/>
                <a:gd name="T46" fmla="*/ 0 w 27"/>
                <a:gd name="T47" fmla="*/ 84 h 135"/>
                <a:gd name="T48" fmla="*/ 0 w 27"/>
                <a:gd name="T49" fmla="*/ 85 h 135"/>
                <a:gd name="T50" fmla="*/ 0 w 27"/>
                <a:gd name="T51" fmla="*/ 87 h 135"/>
                <a:gd name="T52" fmla="*/ 3 w 27"/>
                <a:gd name="T53" fmla="*/ 85 h 135"/>
                <a:gd name="T54" fmla="*/ 12 w 27"/>
                <a:gd name="T55" fmla="*/ 124 h 135"/>
                <a:gd name="T56" fmla="*/ 5 w 27"/>
                <a:gd name="T57" fmla="*/ 128 h 135"/>
                <a:gd name="T58" fmla="*/ 5 w 27"/>
                <a:gd name="T59" fmla="*/ 128 h 135"/>
                <a:gd name="T60" fmla="*/ 5 w 27"/>
                <a:gd name="T61" fmla="*/ 128 h 135"/>
                <a:gd name="T62" fmla="*/ 12 w 27"/>
                <a:gd name="T63" fmla="*/ 135 h 135"/>
                <a:gd name="T64" fmla="*/ 12 w 27"/>
                <a:gd name="T65" fmla="*/ 135 h 135"/>
                <a:gd name="T66" fmla="*/ 13 w 27"/>
                <a:gd name="T67" fmla="*/ 135 h 135"/>
                <a:gd name="T68" fmla="*/ 22 w 27"/>
                <a:gd name="T69" fmla="*/ 135 h 135"/>
                <a:gd name="T70" fmla="*/ 27 w 27"/>
                <a:gd name="T7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135">
                  <a:moveTo>
                    <a:pt x="27" y="0"/>
                  </a:moveTo>
                  <a:cubicBezTo>
                    <a:pt x="27" y="0"/>
                    <a:pt x="27" y="0"/>
                    <a:pt x="27" y="0"/>
                  </a:cubicBezTo>
                  <a:cubicBezTo>
                    <a:pt x="26" y="0"/>
                    <a:pt x="26" y="0"/>
                    <a:pt x="26" y="0"/>
                  </a:cubicBezTo>
                  <a:cubicBezTo>
                    <a:pt x="26" y="1"/>
                    <a:pt x="26" y="1"/>
                    <a:pt x="25" y="2"/>
                  </a:cubicBezTo>
                  <a:cubicBezTo>
                    <a:pt x="25" y="2"/>
                    <a:pt x="24" y="3"/>
                    <a:pt x="23" y="3"/>
                  </a:cubicBezTo>
                  <a:cubicBezTo>
                    <a:pt x="23" y="4"/>
                    <a:pt x="22" y="5"/>
                    <a:pt x="21" y="6"/>
                  </a:cubicBezTo>
                  <a:cubicBezTo>
                    <a:pt x="21" y="7"/>
                    <a:pt x="20" y="8"/>
                    <a:pt x="19" y="9"/>
                  </a:cubicBezTo>
                  <a:cubicBezTo>
                    <a:pt x="18" y="10"/>
                    <a:pt x="18" y="10"/>
                    <a:pt x="18" y="10"/>
                  </a:cubicBezTo>
                  <a:cubicBezTo>
                    <a:pt x="18" y="11"/>
                    <a:pt x="18" y="11"/>
                    <a:pt x="18" y="11"/>
                  </a:cubicBezTo>
                  <a:cubicBezTo>
                    <a:pt x="17" y="12"/>
                    <a:pt x="17" y="12"/>
                    <a:pt x="17" y="12"/>
                  </a:cubicBezTo>
                  <a:cubicBezTo>
                    <a:pt x="17" y="13"/>
                    <a:pt x="17" y="13"/>
                    <a:pt x="17" y="13"/>
                  </a:cubicBezTo>
                  <a:cubicBezTo>
                    <a:pt x="15" y="16"/>
                    <a:pt x="13" y="19"/>
                    <a:pt x="12" y="22"/>
                  </a:cubicBezTo>
                  <a:cubicBezTo>
                    <a:pt x="11" y="24"/>
                    <a:pt x="11" y="25"/>
                    <a:pt x="10" y="27"/>
                  </a:cubicBezTo>
                  <a:cubicBezTo>
                    <a:pt x="10" y="28"/>
                    <a:pt x="9" y="29"/>
                    <a:pt x="9" y="30"/>
                  </a:cubicBezTo>
                  <a:cubicBezTo>
                    <a:pt x="9" y="31"/>
                    <a:pt x="8" y="32"/>
                    <a:pt x="8" y="33"/>
                  </a:cubicBezTo>
                  <a:cubicBezTo>
                    <a:pt x="8" y="34"/>
                    <a:pt x="8" y="35"/>
                    <a:pt x="7" y="36"/>
                  </a:cubicBezTo>
                  <a:cubicBezTo>
                    <a:pt x="7" y="37"/>
                    <a:pt x="7" y="38"/>
                    <a:pt x="7" y="39"/>
                  </a:cubicBezTo>
                  <a:cubicBezTo>
                    <a:pt x="6" y="40"/>
                    <a:pt x="6" y="41"/>
                    <a:pt x="6" y="42"/>
                  </a:cubicBezTo>
                  <a:cubicBezTo>
                    <a:pt x="6" y="43"/>
                    <a:pt x="6" y="44"/>
                    <a:pt x="5" y="45"/>
                  </a:cubicBezTo>
                  <a:cubicBezTo>
                    <a:pt x="5" y="46"/>
                    <a:pt x="5" y="47"/>
                    <a:pt x="5" y="48"/>
                  </a:cubicBezTo>
                  <a:cubicBezTo>
                    <a:pt x="5" y="49"/>
                    <a:pt x="5" y="50"/>
                    <a:pt x="4" y="51"/>
                  </a:cubicBezTo>
                  <a:cubicBezTo>
                    <a:pt x="4" y="53"/>
                    <a:pt x="4" y="55"/>
                    <a:pt x="3" y="57"/>
                  </a:cubicBezTo>
                  <a:cubicBezTo>
                    <a:pt x="3" y="62"/>
                    <a:pt x="2" y="66"/>
                    <a:pt x="1" y="71"/>
                  </a:cubicBezTo>
                  <a:cubicBezTo>
                    <a:pt x="1" y="75"/>
                    <a:pt x="0" y="79"/>
                    <a:pt x="0" y="84"/>
                  </a:cubicBezTo>
                  <a:cubicBezTo>
                    <a:pt x="0" y="84"/>
                    <a:pt x="0" y="84"/>
                    <a:pt x="0" y="85"/>
                  </a:cubicBezTo>
                  <a:cubicBezTo>
                    <a:pt x="0" y="85"/>
                    <a:pt x="0" y="86"/>
                    <a:pt x="0" y="87"/>
                  </a:cubicBezTo>
                  <a:cubicBezTo>
                    <a:pt x="3" y="85"/>
                    <a:pt x="3" y="85"/>
                    <a:pt x="3" y="85"/>
                  </a:cubicBezTo>
                  <a:cubicBezTo>
                    <a:pt x="12" y="124"/>
                    <a:pt x="12" y="124"/>
                    <a:pt x="12" y="124"/>
                  </a:cubicBezTo>
                  <a:cubicBezTo>
                    <a:pt x="10" y="125"/>
                    <a:pt x="7" y="126"/>
                    <a:pt x="5" y="128"/>
                  </a:cubicBezTo>
                  <a:cubicBezTo>
                    <a:pt x="5" y="128"/>
                    <a:pt x="5" y="128"/>
                    <a:pt x="5" y="128"/>
                  </a:cubicBezTo>
                  <a:cubicBezTo>
                    <a:pt x="5" y="128"/>
                    <a:pt x="5" y="128"/>
                    <a:pt x="5" y="128"/>
                  </a:cubicBezTo>
                  <a:cubicBezTo>
                    <a:pt x="7" y="131"/>
                    <a:pt x="9" y="133"/>
                    <a:pt x="12" y="135"/>
                  </a:cubicBezTo>
                  <a:cubicBezTo>
                    <a:pt x="12" y="135"/>
                    <a:pt x="12" y="135"/>
                    <a:pt x="12" y="135"/>
                  </a:cubicBezTo>
                  <a:cubicBezTo>
                    <a:pt x="13" y="135"/>
                    <a:pt x="13" y="135"/>
                    <a:pt x="13" y="135"/>
                  </a:cubicBezTo>
                  <a:cubicBezTo>
                    <a:pt x="22" y="135"/>
                    <a:pt x="22" y="135"/>
                    <a:pt x="22" y="135"/>
                  </a:cubicBezTo>
                  <a:cubicBezTo>
                    <a:pt x="7" y="66"/>
                    <a:pt x="26" y="2"/>
                    <a:pt x="27"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2" name="Freeform 1115"/>
            <p:cNvSpPr>
              <a:spLocks/>
            </p:cNvSpPr>
            <p:nvPr/>
          </p:nvSpPr>
          <p:spPr bwMode="auto">
            <a:xfrm>
              <a:off x="10742613" y="6575425"/>
              <a:ext cx="38100" cy="25400"/>
            </a:xfrm>
            <a:custGeom>
              <a:avLst/>
              <a:gdLst>
                <a:gd name="T0" fmla="*/ 0 w 12"/>
                <a:gd name="T1" fmla="*/ 0 h 8"/>
                <a:gd name="T2" fmla="*/ 0 w 12"/>
                <a:gd name="T3" fmla="*/ 8 h 8"/>
                <a:gd name="T4" fmla="*/ 12 w 12"/>
                <a:gd name="T5" fmla="*/ 8 h 8"/>
                <a:gd name="T6" fmla="*/ 10 w 12"/>
                <a:gd name="T7" fmla="*/ 0 h 8"/>
                <a:gd name="T8" fmla="*/ 1 w 12"/>
                <a:gd name="T9" fmla="*/ 0 h 8"/>
                <a:gd name="T10" fmla="*/ 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0" y="0"/>
                  </a:moveTo>
                  <a:cubicBezTo>
                    <a:pt x="0" y="8"/>
                    <a:pt x="0" y="8"/>
                    <a:pt x="0" y="8"/>
                  </a:cubicBezTo>
                  <a:cubicBezTo>
                    <a:pt x="12" y="8"/>
                    <a:pt x="12" y="8"/>
                    <a:pt x="12" y="8"/>
                  </a:cubicBezTo>
                  <a:cubicBezTo>
                    <a:pt x="11" y="6"/>
                    <a:pt x="11" y="3"/>
                    <a:pt x="10" y="0"/>
                  </a:cubicBezTo>
                  <a:cubicBezTo>
                    <a:pt x="1" y="0"/>
                    <a:pt x="1" y="0"/>
                    <a:pt x="1" y="0"/>
                  </a:cubicBezTo>
                  <a:cubicBezTo>
                    <a:pt x="0" y="0"/>
                    <a:pt x="0" y="0"/>
                    <a:pt x="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3" name="Freeform 1116"/>
            <p:cNvSpPr>
              <a:spLocks noEditPoints="1"/>
            </p:cNvSpPr>
            <p:nvPr/>
          </p:nvSpPr>
          <p:spPr bwMode="auto">
            <a:xfrm>
              <a:off x="10679113" y="6565900"/>
              <a:ext cx="25400" cy="34925"/>
            </a:xfrm>
            <a:custGeom>
              <a:avLst/>
              <a:gdLst>
                <a:gd name="T0" fmla="*/ 0 w 8"/>
                <a:gd name="T1" fmla="*/ 11 h 11"/>
                <a:gd name="T2" fmla="*/ 0 w 8"/>
                <a:gd name="T3" fmla="*/ 11 h 11"/>
                <a:gd name="T4" fmla="*/ 0 w 8"/>
                <a:gd name="T5" fmla="*/ 11 h 11"/>
                <a:gd name="T6" fmla="*/ 8 w 8"/>
                <a:gd name="T7" fmla="*/ 0 h 11"/>
                <a:gd name="T8" fmla="*/ 8 w 8"/>
                <a:gd name="T9" fmla="*/ 0 h 11"/>
                <a:gd name="T10" fmla="*/ 8 w 8"/>
                <a:gd name="T11" fmla="*/ 0 h 11"/>
              </a:gdLst>
              <a:ahLst/>
              <a:cxnLst>
                <a:cxn ang="0">
                  <a:pos x="T0" y="T1"/>
                </a:cxn>
                <a:cxn ang="0">
                  <a:pos x="T2" y="T3"/>
                </a:cxn>
                <a:cxn ang="0">
                  <a:pos x="T4" y="T5"/>
                </a:cxn>
                <a:cxn ang="0">
                  <a:pos x="T6" y="T7"/>
                </a:cxn>
                <a:cxn ang="0">
                  <a:pos x="T8" y="T9"/>
                </a:cxn>
                <a:cxn ang="0">
                  <a:pos x="T10" y="T11"/>
                </a:cxn>
              </a:cxnLst>
              <a:rect l="0" t="0" r="r" b="b"/>
              <a:pathLst>
                <a:path w="8" h="11">
                  <a:moveTo>
                    <a:pt x="0" y="11"/>
                  </a:moveTo>
                  <a:cubicBezTo>
                    <a:pt x="0" y="11"/>
                    <a:pt x="0" y="11"/>
                    <a:pt x="0" y="11"/>
                  </a:cubicBezTo>
                  <a:cubicBezTo>
                    <a:pt x="0" y="11"/>
                    <a:pt x="0" y="11"/>
                    <a:pt x="0" y="11"/>
                  </a:cubicBezTo>
                  <a:moveTo>
                    <a:pt x="8" y="0"/>
                  </a:moveTo>
                  <a:cubicBezTo>
                    <a:pt x="8" y="0"/>
                    <a:pt x="8" y="0"/>
                    <a:pt x="8" y="0"/>
                  </a:cubicBezTo>
                  <a:cubicBezTo>
                    <a:pt x="8" y="0"/>
                    <a:pt x="8" y="0"/>
                    <a:pt x="8"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4" name="Freeform 1117"/>
            <p:cNvSpPr>
              <a:spLocks/>
            </p:cNvSpPr>
            <p:nvPr/>
          </p:nvSpPr>
          <p:spPr bwMode="auto">
            <a:xfrm>
              <a:off x="10679113" y="6416675"/>
              <a:ext cx="63500" cy="184150"/>
            </a:xfrm>
            <a:custGeom>
              <a:avLst/>
              <a:gdLst>
                <a:gd name="T0" fmla="*/ 11 w 20"/>
                <a:gd name="T1" fmla="*/ 0 h 58"/>
                <a:gd name="T2" fmla="*/ 8 w 20"/>
                <a:gd name="T3" fmla="*/ 2 h 58"/>
                <a:gd name="T4" fmla="*/ 8 w 20"/>
                <a:gd name="T5" fmla="*/ 2 h 58"/>
                <a:gd name="T6" fmla="*/ 0 w 20"/>
                <a:gd name="T7" fmla="*/ 9 h 58"/>
                <a:gd name="T8" fmla="*/ 0 w 20"/>
                <a:gd name="T9" fmla="*/ 58 h 58"/>
                <a:gd name="T10" fmla="*/ 0 w 20"/>
                <a:gd name="T11" fmla="*/ 58 h 58"/>
                <a:gd name="T12" fmla="*/ 0 w 20"/>
                <a:gd name="T13" fmla="*/ 58 h 58"/>
                <a:gd name="T14" fmla="*/ 8 w 20"/>
                <a:gd name="T15" fmla="*/ 47 h 58"/>
                <a:gd name="T16" fmla="*/ 8 w 20"/>
                <a:gd name="T17" fmla="*/ 47 h 58"/>
                <a:gd name="T18" fmla="*/ 8 w 20"/>
                <a:gd name="T19" fmla="*/ 47 h 58"/>
                <a:gd name="T20" fmla="*/ 13 w 20"/>
                <a:gd name="T21" fmla="*/ 43 h 58"/>
                <a:gd name="T22" fmla="*/ 20 w 20"/>
                <a:gd name="T23" fmla="*/ 39 h 58"/>
                <a:gd name="T24" fmla="*/ 11 w 20"/>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58">
                  <a:moveTo>
                    <a:pt x="11" y="0"/>
                  </a:moveTo>
                  <a:cubicBezTo>
                    <a:pt x="8" y="2"/>
                    <a:pt x="8" y="2"/>
                    <a:pt x="8" y="2"/>
                  </a:cubicBezTo>
                  <a:cubicBezTo>
                    <a:pt x="8" y="2"/>
                    <a:pt x="8" y="2"/>
                    <a:pt x="8" y="2"/>
                  </a:cubicBezTo>
                  <a:cubicBezTo>
                    <a:pt x="0" y="9"/>
                    <a:pt x="0" y="9"/>
                    <a:pt x="0" y="9"/>
                  </a:cubicBezTo>
                  <a:cubicBezTo>
                    <a:pt x="0" y="58"/>
                    <a:pt x="0" y="58"/>
                    <a:pt x="0" y="58"/>
                  </a:cubicBezTo>
                  <a:cubicBezTo>
                    <a:pt x="0" y="58"/>
                    <a:pt x="0" y="58"/>
                    <a:pt x="0" y="58"/>
                  </a:cubicBezTo>
                  <a:cubicBezTo>
                    <a:pt x="0" y="58"/>
                    <a:pt x="0" y="58"/>
                    <a:pt x="0" y="58"/>
                  </a:cubicBezTo>
                  <a:cubicBezTo>
                    <a:pt x="0" y="58"/>
                    <a:pt x="4" y="52"/>
                    <a:pt x="8" y="47"/>
                  </a:cubicBezTo>
                  <a:cubicBezTo>
                    <a:pt x="8" y="47"/>
                    <a:pt x="8" y="47"/>
                    <a:pt x="8" y="47"/>
                  </a:cubicBezTo>
                  <a:cubicBezTo>
                    <a:pt x="8" y="47"/>
                    <a:pt x="8" y="47"/>
                    <a:pt x="8" y="47"/>
                  </a:cubicBezTo>
                  <a:cubicBezTo>
                    <a:pt x="10" y="46"/>
                    <a:pt x="11" y="44"/>
                    <a:pt x="13" y="43"/>
                  </a:cubicBezTo>
                  <a:cubicBezTo>
                    <a:pt x="15" y="41"/>
                    <a:pt x="18" y="40"/>
                    <a:pt x="20" y="39"/>
                  </a:cubicBezTo>
                  <a:cubicBezTo>
                    <a:pt x="11" y="0"/>
                    <a:pt x="11" y="0"/>
                    <a:pt x="11"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9" name="Rectangle 1141"/>
            <p:cNvSpPr>
              <a:spLocks noChangeArrowheads="1"/>
            </p:cNvSpPr>
            <p:nvPr/>
          </p:nvSpPr>
          <p:spPr bwMode="auto">
            <a:xfrm>
              <a:off x="10763569" y="6607175"/>
              <a:ext cx="45719" cy="578377"/>
            </a:xfrm>
            <a:prstGeom prst="rect">
              <a:avLst/>
            </a:prstGeom>
            <a:solidFill>
              <a:schemeClr val="bg1">
                <a:alpha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0" name="Rectangle 1142"/>
            <p:cNvSpPr>
              <a:spLocks noChangeArrowheads="1"/>
            </p:cNvSpPr>
            <p:nvPr/>
          </p:nvSpPr>
          <p:spPr bwMode="auto">
            <a:xfrm>
              <a:off x="10764838" y="6607175"/>
              <a:ext cx="444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8" name="Text Box 3"/>
          <p:cNvSpPr txBox="1">
            <a:spLocks noChangeArrowheads="1"/>
          </p:cNvSpPr>
          <p:nvPr/>
        </p:nvSpPr>
        <p:spPr bwMode="blackWhite">
          <a:xfrm>
            <a:off x="4399993" y="3878549"/>
            <a:ext cx="7296726" cy="186511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lnSpc>
                <a:spcPct val="120000"/>
              </a:lnSpc>
            </a:pP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针对不同需求，设计师一对一为您提供一站式私人定制服务</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lnSpc>
                <a:spcPct val="120000"/>
              </a:lnSpc>
            </a:pP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有多达</a:t>
            </a:r>
            <a:r>
              <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3000</a:t>
            </a: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余位专业设计师可供选择为您提供全方面服务</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lnSpc>
                <a:spcPct val="120000"/>
              </a:lnSpc>
            </a:pP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更开创预约上门服务，让您的点滴付出获得超值回报</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lnSpc>
                <a:spcPct val="120000"/>
              </a:lnSpc>
            </a:pP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lnSpc>
                <a:spcPct val="120000"/>
              </a:lnSpc>
            </a:pP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电话：</a:t>
            </a:r>
            <a:r>
              <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400-601-8802     QQ</a:t>
            </a: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a:t>
            </a:r>
            <a:r>
              <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3216933905</a:t>
            </a:r>
          </a:p>
          <a:p>
            <a:pPr algn="ctr" defTabSz="914099" eaLnBrk="0" hangingPunct="0">
              <a:lnSpc>
                <a:spcPct val="120000"/>
              </a:lnSpc>
            </a:pP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演界网：</a:t>
            </a:r>
            <a:r>
              <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hlinkClick r:id="rId3"/>
              </a:rPr>
              <a:t>www.yanj.cn/dz/</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42" name="矩形 241">
            <a:hlinkClick r:id="rId3"/>
          </p:cNvPr>
          <p:cNvSpPr/>
          <p:nvPr/>
        </p:nvSpPr>
        <p:spPr>
          <a:xfrm>
            <a:off x="-22225" y="-12924"/>
            <a:ext cx="12214225" cy="500856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3" name="图片 242"/>
          <p:cNvPicPr>
            <a:picLocks noChangeAspect="1"/>
          </p:cNvPicPr>
          <p:nvPr/>
        </p:nvPicPr>
        <p:blipFill>
          <a:blip r:embed="rId4"/>
          <a:stretch>
            <a:fillRect/>
          </a:stretch>
        </p:blipFill>
        <p:spPr>
          <a:xfrm>
            <a:off x="4061412" y="2936685"/>
            <a:ext cx="7852329" cy="859611"/>
          </a:xfrm>
          <a:prstGeom prst="rect">
            <a:avLst/>
          </a:prstGeom>
        </p:spPr>
      </p:pic>
    </p:spTree>
    <p:extLst>
      <p:ext uri="{BB962C8B-B14F-4D97-AF65-F5344CB8AC3E}">
        <p14:creationId xmlns:p14="http://schemas.microsoft.com/office/powerpoint/2010/main" val="2000358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0"/>
                                        </p:tgtEl>
                                        <p:attrNameLst>
                                          <p:attrName>style.visibility</p:attrName>
                                        </p:attrNameLst>
                                      </p:cBhvr>
                                      <p:to>
                                        <p:strVal val="visible"/>
                                      </p:to>
                                    </p:set>
                                    <p:animEffect transition="in" filter="fade">
                                      <p:cBhvr>
                                        <p:cTn id="7" dur="500"/>
                                        <p:tgtEl>
                                          <p:spTgt spid="2350"/>
                                        </p:tgtEl>
                                      </p:cBhvr>
                                    </p:animEffect>
                                  </p:childTnLst>
                                </p:cTn>
                              </p:par>
                              <p:par>
                                <p:cTn id="8" presetID="42" presetClass="path" presetSubtype="0" repeatCount="indefinite" accel="50000" decel="50000" autoRev="1" fill="hold" grpId="1" nodeType="withEffect">
                                  <p:stCondLst>
                                    <p:cond delay="500"/>
                                  </p:stCondLst>
                                  <p:childTnLst>
                                    <p:animMotion origin="layout" path="M -3.95833E-6 -2.22222E-6 L 0.06628 -2.22222E-6 " pathEditMode="relative" rAng="0" ptsTypes="AA">
                                      <p:cBhvr>
                                        <p:cTn id="9" dur="4600" fill="hold"/>
                                        <p:tgtEl>
                                          <p:spTgt spid="2350"/>
                                        </p:tgtEl>
                                        <p:attrNameLst>
                                          <p:attrName>ppt_x</p:attrName>
                                          <p:attrName>ppt_y</p:attrName>
                                        </p:attrNameLst>
                                      </p:cBhvr>
                                      <p:rCtr x="3307" y="0"/>
                                    </p:animMotion>
                                  </p:childTnLst>
                                </p:cTn>
                              </p:par>
                              <p:par>
                                <p:cTn id="10" presetID="10" presetClass="entr" presetSubtype="0" fill="hold" grpId="0" nodeType="withEffect">
                                  <p:stCondLst>
                                    <p:cond delay="0"/>
                                  </p:stCondLst>
                                  <p:childTnLst>
                                    <p:set>
                                      <p:cBhvr>
                                        <p:cTn id="11" dur="1" fill="hold">
                                          <p:stCondLst>
                                            <p:cond delay="0"/>
                                          </p:stCondLst>
                                        </p:cTn>
                                        <p:tgtEl>
                                          <p:spTgt spid="2552"/>
                                        </p:tgtEl>
                                        <p:attrNameLst>
                                          <p:attrName>style.visibility</p:attrName>
                                        </p:attrNameLst>
                                      </p:cBhvr>
                                      <p:to>
                                        <p:strVal val="visible"/>
                                      </p:to>
                                    </p:set>
                                    <p:animEffect transition="in" filter="fade">
                                      <p:cBhvr>
                                        <p:cTn id="12" dur="500"/>
                                        <p:tgtEl>
                                          <p:spTgt spid="2552"/>
                                        </p:tgtEl>
                                      </p:cBhvr>
                                    </p:animEffect>
                                  </p:childTnLst>
                                </p:cTn>
                              </p:par>
                              <p:par>
                                <p:cTn id="13" presetID="42" presetClass="path" presetSubtype="0" repeatCount="indefinite" accel="50000" decel="50000" autoRev="1" fill="hold" grpId="1" nodeType="withEffect">
                                  <p:stCondLst>
                                    <p:cond delay="500"/>
                                  </p:stCondLst>
                                  <p:childTnLst>
                                    <p:animMotion origin="layout" path="M -2.08333E-6 -2.22222E-6 L 0.0793 -0.00023 " pathEditMode="relative" rAng="0" ptsTypes="AA">
                                      <p:cBhvr>
                                        <p:cTn id="14" dur="3100" fill="hold"/>
                                        <p:tgtEl>
                                          <p:spTgt spid="2552"/>
                                        </p:tgtEl>
                                        <p:attrNameLst>
                                          <p:attrName>ppt_x</p:attrName>
                                          <p:attrName>ppt_y</p:attrName>
                                        </p:attrNameLst>
                                      </p:cBhvr>
                                      <p:rCtr x="3958" y="-23"/>
                                    </p:animMotion>
                                  </p:childTnLst>
                                </p:cTn>
                              </p:par>
                              <p:par>
                                <p:cTn id="15" presetID="10" presetClass="entr" presetSubtype="0" fill="hold" grpId="0" nodeType="withEffect">
                                  <p:stCondLst>
                                    <p:cond delay="0"/>
                                  </p:stCondLst>
                                  <p:childTnLst>
                                    <p:set>
                                      <p:cBhvr>
                                        <p:cTn id="16" dur="1" fill="hold">
                                          <p:stCondLst>
                                            <p:cond delay="0"/>
                                          </p:stCondLst>
                                        </p:cTn>
                                        <p:tgtEl>
                                          <p:spTgt spid="2351"/>
                                        </p:tgtEl>
                                        <p:attrNameLst>
                                          <p:attrName>style.visibility</p:attrName>
                                        </p:attrNameLst>
                                      </p:cBhvr>
                                      <p:to>
                                        <p:strVal val="visible"/>
                                      </p:to>
                                    </p:set>
                                    <p:animEffect transition="in" filter="fade">
                                      <p:cBhvr>
                                        <p:cTn id="17" dur="500"/>
                                        <p:tgtEl>
                                          <p:spTgt spid="2351"/>
                                        </p:tgtEl>
                                      </p:cBhvr>
                                    </p:animEffect>
                                  </p:childTnLst>
                                </p:cTn>
                              </p:par>
                              <p:par>
                                <p:cTn id="18" presetID="42" presetClass="path" presetSubtype="0" repeatCount="indefinite" accel="50000" decel="50000" autoRev="1" fill="hold" grpId="1" nodeType="withEffect">
                                  <p:stCondLst>
                                    <p:cond delay="500"/>
                                  </p:stCondLst>
                                  <p:childTnLst>
                                    <p:animMotion origin="layout" path="M -4.16667E-7 2.96296E-6 L -0.11263 -0.00023 " pathEditMode="relative" rAng="0" ptsTypes="AA">
                                      <p:cBhvr>
                                        <p:cTn id="19" dur="4000" fill="hold"/>
                                        <p:tgtEl>
                                          <p:spTgt spid="2351"/>
                                        </p:tgtEl>
                                        <p:attrNameLst>
                                          <p:attrName>ppt_x</p:attrName>
                                          <p:attrName>ppt_y</p:attrName>
                                        </p:attrNameLst>
                                      </p:cBhvr>
                                      <p:rCtr x="-5638" y="-23"/>
                                    </p:animMotion>
                                  </p:childTnLst>
                                </p:cTn>
                              </p:par>
                              <p:par>
                                <p:cTn id="20" presetID="2" presetClass="entr" presetSubtype="4" decel="56000" fill="hold" nodeType="withEffect">
                                  <p:stCondLst>
                                    <p:cond delay="0"/>
                                  </p:stCondLst>
                                  <p:childTnLst>
                                    <p:set>
                                      <p:cBhvr>
                                        <p:cTn id="21" dur="1" fill="hold">
                                          <p:stCondLst>
                                            <p:cond delay="0"/>
                                          </p:stCondLst>
                                        </p:cTn>
                                        <p:tgtEl>
                                          <p:spTgt spid="2558"/>
                                        </p:tgtEl>
                                        <p:attrNameLst>
                                          <p:attrName>style.visibility</p:attrName>
                                        </p:attrNameLst>
                                      </p:cBhvr>
                                      <p:to>
                                        <p:strVal val="visible"/>
                                      </p:to>
                                    </p:set>
                                    <p:anim calcmode="lin" valueType="num">
                                      <p:cBhvr additive="base">
                                        <p:cTn id="22" dur="750" fill="hold"/>
                                        <p:tgtEl>
                                          <p:spTgt spid="2558"/>
                                        </p:tgtEl>
                                        <p:attrNameLst>
                                          <p:attrName>ppt_x</p:attrName>
                                        </p:attrNameLst>
                                      </p:cBhvr>
                                      <p:tavLst>
                                        <p:tav tm="0">
                                          <p:val>
                                            <p:strVal val="#ppt_x"/>
                                          </p:val>
                                        </p:tav>
                                        <p:tav tm="100000">
                                          <p:val>
                                            <p:strVal val="#ppt_x"/>
                                          </p:val>
                                        </p:tav>
                                      </p:tavLst>
                                    </p:anim>
                                    <p:anim calcmode="lin" valueType="num">
                                      <p:cBhvr additive="base">
                                        <p:cTn id="23" dur="750" fill="hold"/>
                                        <p:tgtEl>
                                          <p:spTgt spid="2558"/>
                                        </p:tgtEl>
                                        <p:attrNameLst>
                                          <p:attrName>ppt_y</p:attrName>
                                        </p:attrNameLst>
                                      </p:cBhvr>
                                      <p:tavLst>
                                        <p:tav tm="0">
                                          <p:val>
                                            <p:strVal val="1+#ppt_h/2"/>
                                          </p:val>
                                        </p:tav>
                                        <p:tav tm="100000">
                                          <p:val>
                                            <p:strVal val="#ppt_y"/>
                                          </p:val>
                                        </p:tav>
                                      </p:tavLst>
                                    </p:anim>
                                  </p:childTnLst>
                                </p:cTn>
                              </p:par>
                              <p:par>
                                <p:cTn id="24" presetID="2" presetClass="entr" presetSubtype="4" decel="56000" fill="hold" nodeType="withEffect">
                                  <p:stCondLst>
                                    <p:cond delay="100"/>
                                  </p:stCondLst>
                                  <p:childTnLst>
                                    <p:set>
                                      <p:cBhvr>
                                        <p:cTn id="25" dur="1" fill="hold">
                                          <p:stCondLst>
                                            <p:cond delay="0"/>
                                          </p:stCondLst>
                                        </p:cTn>
                                        <p:tgtEl>
                                          <p:spTgt spid="1190"/>
                                        </p:tgtEl>
                                        <p:attrNameLst>
                                          <p:attrName>style.visibility</p:attrName>
                                        </p:attrNameLst>
                                      </p:cBhvr>
                                      <p:to>
                                        <p:strVal val="visible"/>
                                      </p:to>
                                    </p:set>
                                    <p:anim calcmode="lin" valueType="num">
                                      <p:cBhvr additive="base">
                                        <p:cTn id="26" dur="750" fill="hold"/>
                                        <p:tgtEl>
                                          <p:spTgt spid="1190"/>
                                        </p:tgtEl>
                                        <p:attrNameLst>
                                          <p:attrName>ppt_x</p:attrName>
                                        </p:attrNameLst>
                                      </p:cBhvr>
                                      <p:tavLst>
                                        <p:tav tm="0">
                                          <p:val>
                                            <p:strVal val="#ppt_x"/>
                                          </p:val>
                                        </p:tav>
                                        <p:tav tm="100000">
                                          <p:val>
                                            <p:strVal val="#ppt_x"/>
                                          </p:val>
                                        </p:tav>
                                      </p:tavLst>
                                    </p:anim>
                                    <p:anim calcmode="lin" valueType="num">
                                      <p:cBhvr additive="base">
                                        <p:cTn id="27" dur="750" fill="hold"/>
                                        <p:tgtEl>
                                          <p:spTgt spid="1190"/>
                                        </p:tgtEl>
                                        <p:attrNameLst>
                                          <p:attrName>ppt_y</p:attrName>
                                        </p:attrNameLst>
                                      </p:cBhvr>
                                      <p:tavLst>
                                        <p:tav tm="0">
                                          <p:val>
                                            <p:strVal val="1+#ppt_h/2"/>
                                          </p:val>
                                        </p:tav>
                                        <p:tav tm="100000">
                                          <p:val>
                                            <p:strVal val="#ppt_y"/>
                                          </p:val>
                                        </p:tav>
                                      </p:tavLst>
                                    </p:anim>
                                  </p:childTnLst>
                                </p:cTn>
                              </p:par>
                              <p:par>
                                <p:cTn id="28" presetID="2" presetClass="entr" presetSubtype="4" decel="56000" fill="hold" nodeType="withEffect">
                                  <p:stCondLst>
                                    <p:cond delay="300"/>
                                  </p:stCondLst>
                                  <p:childTnLst>
                                    <p:set>
                                      <p:cBhvr>
                                        <p:cTn id="29" dur="1" fill="hold">
                                          <p:stCondLst>
                                            <p:cond delay="0"/>
                                          </p:stCondLst>
                                        </p:cTn>
                                        <p:tgtEl>
                                          <p:spTgt spid="1191"/>
                                        </p:tgtEl>
                                        <p:attrNameLst>
                                          <p:attrName>style.visibility</p:attrName>
                                        </p:attrNameLst>
                                      </p:cBhvr>
                                      <p:to>
                                        <p:strVal val="visible"/>
                                      </p:to>
                                    </p:set>
                                    <p:anim calcmode="lin" valueType="num">
                                      <p:cBhvr additive="base">
                                        <p:cTn id="30" dur="750" fill="hold"/>
                                        <p:tgtEl>
                                          <p:spTgt spid="1191"/>
                                        </p:tgtEl>
                                        <p:attrNameLst>
                                          <p:attrName>ppt_x</p:attrName>
                                        </p:attrNameLst>
                                      </p:cBhvr>
                                      <p:tavLst>
                                        <p:tav tm="0">
                                          <p:val>
                                            <p:strVal val="#ppt_x"/>
                                          </p:val>
                                        </p:tav>
                                        <p:tav tm="100000">
                                          <p:val>
                                            <p:strVal val="#ppt_x"/>
                                          </p:val>
                                        </p:tav>
                                      </p:tavLst>
                                    </p:anim>
                                    <p:anim calcmode="lin" valueType="num">
                                      <p:cBhvr additive="base">
                                        <p:cTn id="31" dur="750" fill="hold"/>
                                        <p:tgtEl>
                                          <p:spTgt spid="1191"/>
                                        </p:tgtEl>
                                        <p:attrNameLst>
                                          <p:attrName>ppt_y</p:attrName>
                                        </p:attrNameLst>
                                      </p:cBhvr>
                                      <p:tavLst>
                                        <p:tav tm="0">
                                          <p:val>
                                            <p:strVal val="1+#ppt_h/2"/>
                                          </p:val>
                                        </p:tav>
                                        <p:tav tm="100000">
                                          <p:val>
                                            <p:strVal val="#ppt_y"/>
                                          </p:val>
                                        </p:tav>
                                      </p:tavLst>
                                    </p:anim>
                                  </p:childTnLst>
                                </p:cTn>
                              </p:par>
                              <p:par>
                                <p:cTn id="32" presetID="2" presetClass="entr" presetSubtype="4" decel="56000" fill="hold" nodeType="withEffect">
                                  <p:stCondLst>
                                    <p:cond delay="500"/>
                                  </p:stCondLst>
                                  <p:childTnLst>
                                    <p:set>
                                      <p:cBhvr>
                                        <p:cTn id="33" dur="1" fill="hold">
                                          <p:stCondLst>
                                            <p:cond delay="0"/>
                                          </p:stCondLst>
                                        </p:cTn>
                                        <p:tgtEl>
                                          <p:spTgt spid="1192"/>
                                        </p:tgtEl>
                                        <p:attrNameLst>
                                          <p:attrName>style.visibility</p:attrName>
                                        </p:attrNameLst>
                                      </p:cBhvr>
                                      <p:to>
                                        <p:strVal val="visible"/>
                                      </p:to>
                                    </p:set>
                                    <p:anim calcmode="lin" valueType="num">
                                      <p:cBhvr additive="base">
                                        <p:cTn id="34" dur="750" fill="hold"/>
                                        <p:tgtEl>
                                          <p:spTgt spid="1192"/>
                                        </p:tgtEl>
                                        <p:attrNameLst>
                                          <p:attrName>ppt_x</p:attrName>
                                        </p:attrNameLst>
                                      </p:cBhvr>
                                      <p:tavLst>
                                        <p:tav tm="0">
                                          <p:val>
                                            <p:strVal val="#ppt_x"/>
                                          </p:val>
                                        </p:tav>
                                        <p:tav tm="100000">
                                          <p:val>
                                            <p:strVal val="#ppt_x"/>
                                          </p:val>
                                        </p:tav>
                                      </p:tavLst>
                                    </p:anim>
                                    <p:anim calcmode="lin" valueType="num">
                                      <p:cBhvr additive="base">
                                        <p:cTn id="35" dur="750" fill="hold"/>
                                        <p:tgtEl>
                                          <p:spTgt spid="1192"/>
                                        </p:tgtEl>
                                        <p:attrNameLst>
                                          <p:attrName>ppt_y</p:attrName>
                                        </p:attrNameLst>
                                      </p:cBhvr>
                                      <p:tavLst>
                                        <p:tav tm="0">
                                          <p:val>
                                            <p:strVal val="1+#ppt_h/2"/>
                                          </p:val>
                                        </p:tav>
                                        <p:tav tm="100000">
                                          <p:val>
                                            <p:strVal val="#ppt_y"/>
                                          </p:val>
                                        </p:tav>
                                      </p:tavLst>
                                    </p:anim>
                                  </p:childTnLst>
                                </p:cTn>
                              </p:par>
                              <p:par>
                                <p:cTn id="36" presetID="2" presetClass="entr" presetSubtype="4" decel="56000" fill="hold" nodeType="withEffect">
                                  <p:stCondLst>
                                    <p:cond delay="600"/>
                                  </p:stCondLst>
                                  <p:childTnLst>
                                    <p:set>
                                      <p:cBhvr>
                                        <p:cTn id="37" dur="1" fill="hold">
                                          <p:stCondLst>
                                            <p:cond delay="0"/>
                                          </p:stCondLst>
                                        </p:cTn>
                                        <p:tgtEl>
                                          <p:spTgt spid="1160"/>
                                        </p:tgtEl>
                                        <p:attrNameLst>
                                          <p:attrName>style.visibility</p:attrName>
                                        </p:attrNameLst>
                                      </p:cBhvr>
                                      <p:to>
                                        <p:strVal val="visible"/>
                                      </p:to>
                                    </p:set>
                                    <p:anim calcmode="lin" valueType="num">
                                      <p:cBhvr additive="base">
                                        <p:cTn id="38" dur="750" fill="hold"/>
                                        <p:tgtEl>
                                          <p:spTgt spid="1160"/>
                                        </p:tgtEl>
                                        <p:attrNameLst>
                                          <p:attrName>ppt_x</p:attrName>
                                        </p:attrNameLst>
                                      </p:cBhvr>
                                      <p:tavLst>
                                        <p:tav tm="0">
                                          <p:val>
                                            <p:strVal val="#ppt_x"/>
                                          </p:val>
                                        </p:tav>
                                        <p:tav tm="100000">
                                          <p:val>
                                            <p:strVal val="#ppt_x"/>
                                          </p:val>
                                        </p:tav>
                                      </p:tavLst>
                                    </p:anim>
                                    <p:anim calcmode="lin" valueType="num">
                                      <p:cBhvr additive="base">
                                        <p:cTn id="39" dur="750" fill="hold"/>
                                        <p:tgtEl>
                                          <p:spTgt spid="1160"/>
                                        </p:tgtEl>
                                        <p:attrNameLst>
                                          <p:attrName>ppt_y</p:attrName>
                                        </p:attrNameLst>
                                      </p:cBhvr>
                                      <p:tavLst>
                                        <p:tav tm="0">
                                          <p:val>
                                            <p:strVal val="1+#ppt_h/2"/>
                                          </p:val>
                                        </p:tav>
                                        <p:tav tm="100000">
                                          <p:val>
                                            <p:strVal val="#ppt_y"/>
                                          </p:val>
                                        </p:tav>
                                      </p:tavLst>
                                    </p:anim>
                                  </p:childTnLst>
                                </p:cTn>
                              </p:par>
                              <p:par>
                                <p:cTn id="40" presetID="2" presetClass="entr" presetSubtype="4" decel="56000" fill="hold" nodeType="withEffect">
                                  <p:stCondLst>
                                    <p:cond delay="700"/>
                                  </p:stCondLst>
                                  <p:childTnLst>
                                    <p:set>
                                      <p:cBhvr>
                                        <p:cTn id="41" dur="1" fill="hold">
                                          <p:stCondLst>
                                            <p:cond delay="0"/>
                                          </p:stCondLst>
                                        </p:cTn>
                                        <p:tgtEl>
                                          <p:spTgt spid="1163"/>
                                        </p:tgtEl>
                                        <p:attrNameLst>
                                          <p:attrName>style.visibility</p:attrName>
                                        </p:attrNameLst>
                                      </p:cBhvr>
                                      <p:to>
                                        <p:strVal val="visible"/>
                                      </p:to>
                                    </p:set>
                                    <p:anim calcmode="lin" valueType="num">
                                      <p:cBhvr additive="base">
                                        <p:cTn id="42" dur="750" fill="hold"/>
                                        <p:tgtEl>
                                          <p:spTgt spid="1163"/>
                                        </p:tgtEl>
                                        <p:attrNameLst>
                                          <p:attrName>ppt_x</p:attrName>
                                        </p:attrNameLst>
                                      </p:cBhvr>
                                      <p:tavLst>
                                        <p:tav tm="0">
                                          <p:val>
                                            <p:strVal val="#ppt_x"/>
                                          </p:val>
                                        </p:tav>
                                        <p:tav tm="100000">
                                          <p:val>
                                            <p:strVal val="#ppt_x"/>
                                          </p:val>
                                        </p:tav>
                                      </p:tavLst>
                                    </p:anim>
                                    <p:anim calcmode="lin" valueType="num">
                                      <p:cBhvr additive="base">
                                        <p:cTn id="43" dur="750" fill="hold"/>
                                        <p:tgtEl>
                                          <p:spTgt spid="1163"/>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1500"/>
                                  </p:stCondLst>
                                  <p:childTnLst>
                                    <p:set>
                                      <p:cBhvr>
                                        <p:cTn id="45" dur="1" fill="hold">
                                          <p:stCondLst>
                                            <p:cond delay="0"/>
                                          </p:stCondLst>
                                        </p:cTn>
                                        <p:tgtEl>
                                          <p:spTgt spid="1159"/>
                                        </p:tgtEl>
                                        <p:attrNameLst>
                                          <p:attrName>style.visibility</p:attrName>
                                        </p:attrNameLst>
                                      </p:cBhvr>
                                      <p:to>
                                        <p:strVal val="visible"/>
                                      </p:to>
                                    </p:set>
                                    <p:animEffect transition="in" filter="wipe(left)">
                                      <p:cBhvr>
                                        <p:cTn id="46" dur="500"/>
                                        <p:tgtEl>
                                          <p:spTgt spid="1159"/>
                                        </p:tgtEl>
                                      </p:cBhvr>
                                    </p:animEffect>
                                  </p:childTnLst>
                                </p:cTn>
                              </p:par>
                              <p:par>
                                <p:cTn id="47" presetID="22" presetClass="entr" presetSubtype="2" fill="hold" nodeType="withEffect">
                                  <p:stCondLst>
                                    <p:cond delay="1500"/>
                                  </p:stCondLst>
                                  <p:childTnLst>
                                    <p:set>
                                      <p:cBhvr>
                                        <p:cTn id="48" dur="1" fill="hold">
                                          <p:stCondLst>
                                            <p:cond delay="0"/>
                                          </p:stCondLst>
                                        </p:cTn>
                                        <p:tgtEl>
                                          <p:spTgt spid="1214"/>
                                        </p:tgtEl>
                                        <p:attrNameLst>
                                          <p:attrName>style.visibility</p:attrName>
                                        </p:attrNameLst>
                                      </p:cBhvr>
                                      <p:to>
                                        <p:strVal val="visible"/>
                                      </p:to>
                                    </p:set>
                                    <p:animEffect transition="in" filter="wipe(right)">
                                      <p:cBhvr>
                                        <p:cTn id="49" dur="500"/>
                                        <p:tgtEl>
                                          <p:spTgt spid="1214"/>
                                        </p:tgtEl>
                                      </p:cBhvr>
                                    </p:animEffect>
                                  </p:childTnLst>
                                </p:cTn>
                              </p:par>
                              <p:par>
                                <p:cTn id="50" presetID="22" presetClass="entr" presetSubtype="8" fill="hold" nodeType="withEffect">
                                  <p:stCondLst>
                                    <p:cond delay="1500"/>
                                  </p:stCondLst>
                                  <p:childTnLst>
                                    <p:set>
                                      <p:cBhvr>
                                        <p:cTn id="51" dur="1" fill="hold">
                                          <p:stCondLst>
                                            <p:cond delay="0"/>
                                          </p:stCondLst>
                                        </p:cTn>
                                        <p:tgtEl>
                                          <p:spTgt spid="1215"/>
                                        </p:tgtEl>
                                        <p:attrNameLst>
                                          <p:attrName>style.visibility</p:attrName>
                                        </p:attrNameLst>
                                      </p:cBhvr>
                                      <p:to>
                                        <p:strVal val="visible"/>
                                      </p:to>
                                    </p:set>
                                    <p:animEffect transition="in" filter="wipe(left)">
                                      <p:cBhvr>
                                        <p:cTn id="52" dur="500"/>
                                        <p:tgtEl>
                                          <p:spTgt spid="1215"/>
                                        </p:tgtEl>
                                      </p:cBhvr>
                                    </p:animEffect>
                                  </p:childTnLst>
                                </p:cTn>
                              </p:par>
                              <p:par>
                                <p:cTn id="53" presetID="10" presetClass="entr" presetSubtype="0" fill="hold" grpId="0" nodeType="withEffect">
                                  <p:stCondLst>
                                    <p:cond delay="1750"/>
                                  </p:stCondLst>
                                  <p:childTnLst>
                                    <p:set>
                                      <p:cBhvr>
                                        <p:cTn id="54" dur="1" fill="hold">
                                          <p:stCondLst>
                                            <p:cond delay="0"/>
                                          </p:stCondLst>
                                        </p:cTn>
                                        <p:tgtEl>
                                          <p:spTgt spid="1187"/>
                                        </p:tgtEl>
                                        <p:attrNameLst>
                                          <p:attrName>style.visibility</p:attrName>
                                        </p:attrNameLst>
                                      </p:cBhvr>
                                      <p:to>
                                        <p:strVal val="visible"/>
                                      </p:to>
                                    </p:set>
                                    <p:animEffect transition="in" filter="fade">
                                      <p:cBhvr>
                                        <p:cTn id="55" dur="500"/>
                                        <p:tgtEl>
                                          <p:spTgt spid="1187"/>
                                        </p:tgtEl>
                                      </p:cBhvr>
                                    </p:animEffect>
                                  </p:childTnLst>
                                </p:cTn>
                              </p:par>
                              <p:par>
                                <p:cTn id="56" presetID="10" presetClass="entr" presetSubtype="0" fill="hold" grpId="0" nodeType="withEffect">
                                  <p:stCondLst>
                                    <p:cond delay="1750"/>
                                  </p:stCondLst>
                                  <p:childTnLst>
                                    <p:set>
                                      <p:cBhvr>
                                        <p:cTn id="57" dur="1" fill="hold">
                                          <p:stCondLst>
                                            <p:cond delay="0"/>
                                          </p:stCondLst>
                                        </p:cTn>
                                        <p:tgtEl>
                                          <p:spTgt spid="1179"/>
                                        </p:tgtEl>
                                        <p:attrNameLst>
                                          <p:attrName>style.visibility</p:attrName>
                                        </p:attrNameLst>
                                      </p:cBhvr>
                                      <p:to>
                                        <p:strVal val="visible"/>
                                      </p:to>
                                    </p:set>
                                    <p:animEffect transition="in" filter="fade">
                                      <p:cBhvr>
                                        <p:cTn id="58" dur="500"/>
                                        <p:tgtEl>
                                          <p:spTgt spid="1179"/>
                                        </p:tgtEl>
                                      </p:cBhvr>
                                    </p:animEffect>
                                  </p:childTnLst>
                                </p:cTn>
                              </p:par>
                              <p:par>
                                <p:cTn id="59" presetID="10" presetClass="entr" presetSubtype="0" fill="hold" grpId="0" nodeType="withEffect">
                                  <p:stCondLst>
                                    <p:cond delay="1750"/>
                                  </p:stCondLst>
                                  <p:childTnLst>
                                    <p:set>
                                      <p:cBhvr>
                                        <p:cTn id="60" dur="1" fill="hold">
                                          <p:stCondLst>
                                            <p:cond delay="0"/>
                                          </p:stCondLst>
                                        </p:cTn>
                                        <p:tgtEl>
                                          <p:spTgt spid="1182"/>
                                        </p:tgtEl>
                                        <p:attrNameLst>
                                          <p:attrName>style.visibility</p:attrName>
                                        </p:attrNameLst>
                                      </p:cBhvr>
                                      <p:to>
                                        <p:strVal val="visible"/>
                                      </p:to>
                                    </p:set>
                                    <p:animEffect transition="in" filter="fade">
                                      <p:cBhvr>
                                        <p:cTn id="61" dur="500"/>
                                        <p:tgtEl>
                                          <p:spTgt spid="1182"/>
                                        </p:tgtEl>
                                      </p:cBhvr>
                                    </p:animEffect>
                                  </p:childTnLst>
                                </p:cTn>
                              </p:par>
                              <p:par>
                                <p:cTn id="62" presetID="10" presetClass="entr" presetSubtype="0" fill="hold" grpId="0" nodeType="withEffect">
                                  <p:stCondLst>
                                    <p:cond delay="1750"/>
                                  </p:stCondLst>
                                  <p:childTnLst>
                                    <p:set>
                                      <p:cBhvr>
                                        <p:cTn id="63" dur="1" fill="hold">
                                          <p:stCondLst>
                                            <p:cond delay="0"/>
                                          </p:stCondLst>
                                        </p:cTn>
                                        <p:tgtEl>
                                          <p:spTgt spid="1184"/>
                                        </p:tgtEl>
                                        <p:attrNameLst>
                                          <p:attrName>style.visibility</p:attrName>
                                        </p:attrNameLst>
                                      </p:cBhvr>
                                      <p:to>
                                        <p:strVal val="visible"/>
                                      </p:to>
                                    </p:set>
                                    <p:animEffect transition="in" filter="fade">
                                      <p:cBhvr>
                                        <p:cTn id="64" dur="500"/>
                                        <p:tgtEl>
                                          <p:spTgt spid="1184"/>
                                        </p:tgtEl>
                                      </p:cBhvr>
                                    </p:animEffect>
                                  </p:childTnLst>
                                </p:cTn>
                              </p:par>
                              <p:par>
                                <p:cTn id="65" presetID="2" presetClass="entr" presetSubtype="4" decel="50667" fill="hold" nodeType="withEffect">
                                  <p:stCondLst>
                                    <p:cond delay="8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750" fill="hold"/>
                                        <p:tgtEl>
                                          <p:spTgt spid="7"/>
                                        </p:tgtEl>
                                        <p:attrNameLst>
                                          <p:attrName>ppt_x</p:attrName>
                                        </p:attrNameLst>
                                      </p:cBhvr>
                                      <p:tavLst>
                                        <p:tav tm="0">
                                          <p:val>
                                            <p:strVal val="#ppt_x"/>
                                          </p:val>
                                        </p:tav>
                                        <p:tav tm="100000">
                                          <p:val>
                                            <p:strVal val="#ppt_x"/>
                                          </p:val>
                                        </p:tav>
                                      </p:tavLst>
                                    </p:anim>
                                    <p:anim calcmode="lin" valueType="num">
                                      <p:cBhvr additive="base">
                                        <p:cTn id="68" dur="750" fill="hold"/>
                                        <p:tgtEl>
                                          <p:spTgt spid="7"/>
                                        </p:tgtEl>
                                        <p:attrNameLst>
                                          <p:attrName>ppt_y</p:attrName>
                                        </p:attrNameLst>
                                      </p:cBhvr>
                                      <p:tavLst>
                                        <p:tav tm="0">
                                          <p:val>
                                            <p:strVal val="1+#ppt_h/2"/>
                                          </p:val>
                                        </p:tav>
                                        <p:tav tm="100000">
                                          <p:val>
                                            <p:strVal val="#ppt_y"/>
                                          </p:val>
                                        </p:tav>
                                      </p:tavLst>
                                    </p:anim>
                                  </p:childTnLst>
                                </p:cTn>
                              </p:par>
                              <p:par>
                                <p:cTn id="69" presetID="10" presetClass="entr" presetSubtype="0" fill="hold" grpId="0" nodeType="withEffect">
                                  <p:stCondLst>
                                    <p:cond delay="1800"/>
                                  </p:stCondLst>
                                  <p:childTnLst>
                                    <p:set>
                                      <p:cBhvr>
                                        <p:cTn id="70" dur="1" fill="hold">
                                          <p:stCondLst>
                                            <p:cond delay="0"/>
                                          </p:stCondLst>
                                        </p:cTn>
                                        <p:tgtEl>
                                          <p:spTgt spid="239"/>
                                        </p:tgtEl>
                                        <p:attrNameLst>
                                          <p:attrName>style.visibility</p:attrName>
                                        </p:attrNameLst>
                                      </p:cBhvr>
                                      <p:to>
                                        <p:strVal val="visible"/>
                                      </p:to>
                                    </p:set>
                                    <p:animEffect transition="in" filter="fade">
                                      <p:cBhvr>
                                        <p:cTn id="71" dur="500"/>
                                        <p:tgtEl>
                                          <p:spTgt spid="239"/>
                                        </p:tgtEl>
                                      </p:cBhvr>
                                    </p:animEffect>
                                  </p:childTnLst>
                                </p:cTn>
                              </p:par>
                              <p:par>
                                <p:cTn id="72" presetID="10" presetClass="entr" presetSubtype="0" fill="hold" grpId="0" nodeType="withEffect">
                                  <p:stCondLst>
                                    <p:cond delay="1750"/>
                                  </p:stCondLst>
                                  <p:childTnLst>
                                    <p:set>
                                      <p:cBhvr>
                                        <p:cTn id="73" dur="1" fill="hold">
                                          <p:stCondLst>
                                            <p:cond delay="0"/>
                                          </p:stCondLst>
                                        </p:cTn>
                                        <p:tgtEl>
                                          <p:spTgt spid="238"/>
                                        </p:tgtEl>
                                        <p:attrNameLst>
                                          <p:attrName>style.visibility</p:attrName>
                                        </p:attrNameLst>
                                      </p:cBhvr>
                                      <p:to>
                                        <p:strVal val="visible"/>
                                      </p:to>
                                    </p:set>
                                    <p:animEffect transition="in" filter="fade">
                                      <p:cBhvr>
                                        <p:cTn id="74" dur="500"/>
                                        <p:tgtEl>
                                          <p:spTgt spid="238"/>
                                        </p:tgtEl>
                                      </p:cBhvr>
                                    </p:animEffect>
                                  </p:childTnLst>
                                </p:cTn>
                              </p:par>
                              <p:par>
                                <p:cTn id="75" presetID="12" presetClass="entr" presetSubtype="1" fill="hold" nodeType="withEffect">
                                  <p:stCondLst>
                                    <p:cond delay="1750"/>
                                  </p:stCondLst>
                                  <p:childTnLst>
                                    <p:set>
                                      <p:cBhvr>
                                        <p:cTn id="76" dur="1" fill="hold">
                                          <p:stCondLst>
                                            <p:cond delay="0"/>
                                          </p:stCondLst>
                                        </p:cTn>
                                        <p:tgtEl>
                                          <p:spTgt spid="243"/>
                                        </p:tgtEl>
                                        <p:attrNameLst>
                                          <p:attrName>style.visibility</p:attrName>
                                        </p:attrNameLst>
                                      </p:cBhvr>
                                      <p:to>
                                        <p:strVal val="visible"/>
                                      </p:to>
                                    </p:set>
                                    <p:anim calcmode="lin" valueType="num">
                                      <p:cBhvr additive="base">
                                        <p:cTn id="77" dur="500"/>
                                        <p:tgtEl>
                                          <p:spTgt spid="243"/>
                                        </p:tgtEl>
                                        <p:attrNameLst>
                                          <p:attrName>ppt_y</p:attrName>
                                        </p:attrNameLst>
                                      </p:cBhvr>
                                      <p:tavLst>
                                        <p:tav tm="0">
                                          <p:val>
                                            <p:strVal val="#ppt_y-#ppt_h*1.125000"/>
                                          </p:val>
                                        </p:tav>
                                        <p:tav tm="100000">
                                          <p:val>
                                            <p:strVal val="#ppt_y"/>
                                          </p:val>
                                        </p:tav>
                                      </p:tavLst>
                                    </p:anim>
                                    <p:animEffect transition="in" filter="wipe(down)">
                                      <p:cBhvr>
                                        <p:cTn id="78"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0" grpId="0" animBg="1"/>
      <p:bldP spid="2350" grpId="1" animBg="1"/>
      <p:bldP spid="2552" grpId="0" animBg="1"/>
      <p:bldP spid="2552" grpId="1" animBg="1"/>
      <p:bldP spid="1187" grpId="0" animBg="1"/>
      <p:bldP spid="1179" grpId="0" animBg="1"/>
      <p:bldP spid="1182" grpId="0" animBg="1"/>
      <p:bldP spid="1184" grpId="0" animBg="1"/>
      <p:bldP spid="2351" grpId="0" animBg="1"/>
      <p:bldP spid="2351" grpId="1" animBg="1"/>
      <p:bldP spid="239" grpId="0"/>
      <p:bldP spid="2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演界网 </a:t>
            </a:r>
            <a:r>
              <a:rPr lang="en-US" altLang="zh-CN" dirty="0" err="1" smtClean="0"/>
              <a:t>ppt</a:t>
            </a:r>
            <a:r>
              <a:rPr lang="zh-CN" altLang="en-US" dirty="0" smtClean="0"/>
              <a:t>作品</a:t>
            </a:r>
            <a:endParaRPr lang="en-US" altLang="zh-CN" dirty="0" smtClean="0"/>
          </a:p>
          <a:p>
            <a:endParaRPr lang="en-US" altLang="zh-CN" dirty="0"/>
          </a:p>
          <a:p>
            <a:endParaRPr lang="en-US" altLang="zh-CN" dirty="0" smtClean="0"/>
          </a:p>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dirty="0" smtClean="0"/>
              <a:t>整理发布</a:t>
            </a:r>
            <a:endParaRPr lang="zh-CN" altLang="en-US" dirty="0"/>
          </a:p>
        </p:txBody>
      </p:sp>
    </p:spTree>
    <p:extLst>
      <p:ext uri="{BB962C8B-B14F-4D97-AF65-F5344CB8AC3E}">
        <p14:creationId xmlns:p14="http://schemas.microsoft.com/office/powerpoint/2010/main" val="2588523171"/>
      </p:ext>
    </p:extLst>
  </p:cSld>
  <p:clrMapOvr>
    <a:masterClrMapping/>
  </p:clrMapOvr>
  <mc:AlternateContent xmlns:mc="http://schemas.openxmlformats.org/markup-compatibility/2006">
    <mc:Choice xmlns:p14="http://schemas.microsoft.com/office/powerpoint/2010/main" Requires="p14">
      <p:transition spd="slow" p14:dur="1250" advClick="0">
        <p14:switch dir="r"/>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10707329" y="-1651819"/>
            <a:ext cx="184731" cy="369332"/>
          </a:xfrm>
          <a:prstGeom prst="rect">
            <a:avLst/>
          </a:prstGeom>
          <a:noFill/>
        </p:spPr>
        <p:txBody>
          <a:bodyPr wrap="none" rtlCol="0">
            <a:spAutoFit/>
          </a:bodyPr>
          <a:lstStyle/>
          <a:p>
            <a:endParaRPr lang="zh-CN" altLang="en-US" dirty="0"/>
          </a:p>
        </p:txBody>
      </p:sp>
      <p:sp>
        <p:nvSpPr>
          <p:cNvPr id="72" name="文本框 71"/>
          <p:cNvSpPr txBox="1"/>
          <p:nvPr/>
        </p:nvSpPr>
        <p:spPr>
          <a:xfrm>
            <a:off x="-792480" y="3429000"/>
            <a:ext cx="248786" cy="369332"/>
          </a:xfrm>
          <a:prstGeom prst="rect">
            <a:avLst/>
          </a:prstGeom>
          <a:noFill/>
        </p:spPr>
        <p:txBody>
          <a:bodyPr wrap="none" rtlCol="0">
            <a:spAutoFit/>
          </a:bodyPr>
          <a:lstStyle/>
          <a:p>
            <a:r>
              <a:rPr lang="en-US" altLang="zh-CN" dirty="0">
                <a:solidFill>
                  <a:schemeClr val="tx1">
                    <a:lumMod val="85000"/>
                    <a:lumOff val="15000"/>
                  </a:schemeClr>
                </a:solidFill>
              </a:rPr>
              <a:t> </a:t>
            </a:r>
            <a:endParaRPr lang="zh-CN" altLang="en-US" dirty="0">
              <a:solidFill>
                <a:schemeClr val="tx1">
                  <a:lumMod val="85000"/>
                  <a:lumOff val="15000"/>
                </a:schemeClr>
              </a:solidFill>
            </a:endParaRPr>
          </a:p>
        </p:txBody>
      </p:sp>
      <p:grpSp>
        <p:nvGrpSpPr>
          <p:cNvPr id="3" name="组合 2"/>
          <p:cNvGrpSpPr/>
          <p:nvPr/>
        </p:nvGrpSpPr>
        <p:grpSpPr>
          <a:xfrm>
            <a:off x="4273437" y="1320801"/>
            <a:ext cx="3645127" cy="2540000"/>
            <a:chOff x="4273437" y="1320801"/>
            <a:chExt cx="3645127" cy="2540000"/>
          </a:xfrm>
        </p:grpSpPr>
        <p:sp>
          <p:nvSpPr>
            <p:cNvPr id="120" name="直角三角形 119"/>
            <p:cNvSpPr/>
            <p:nvPr/>
          </p:nvSpPr>
          <p:spPr>
            <a:xfrm rot="8100000">
              <a:off x="4740215" y="1320801"/>
              <a:ext cx="2540000" cy="2540000"/>
            </a:xfrm>
            <a:prstGeom prst="rtTriangle">
              <a:avLst/>
            </a:prstGeom>
            <a:noFill/>
            <a:ln w="44450">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80" name="文本框 79"/>
            <p:cNvSpPr txBox="1"/>
            <p:nvPr/>
          </p:nvSpPr>
          <p:spPr>
            <a:xfrm>
              <a:off x="4273437" y="1412210"/>
              <a:ext cx="3645127" cy="830997"/>
            </a:xfrm>
            <a:prstGeom prst="rect">
              <a:avLst/>
            </a:prstGeom>
            <a:solidFill>
              <a:schemeClr val="bg1">
                <a:lumMod val="85000"/>
              </a:schemeClr>
            </a:solidFill>
          </p:spPr>
          <p:txBody>
            <a:bodyPr wrap="square" rtlCol="0">
              <a:spAutoFit/>
            </a:bodyPr>
            <a:lstStyle/>
            <a:p>
              <a:r>
                <a:rPr lang="en-US" altLang="zh-CN" sz="4800" dirty="0">
                  <a:solidFill>
                    <a:schemeClr val="tx1">
                      <a:lumMod val="95000"/>
                      <a:lumOff val="5000"/>
                    </a:schemeClr>
                  </a:solidFill>
                </a:rPr>
                <a:t>CONTENTS</a:t>
              </a:r>
              <a:endParaRPr lang="zh-CN" altLang="en-US" sz="4800" dirty="0">
                <a:solidFill>
                  <a:schemeClr val="tx1">
                    <a:lumMod val="95000"/>
                    <a:lumOff val="5000"/>
                  </a:schemeClr>
                </a:solidFill>
              </a:endParaRPr>
            </a:p>
          </p:txBody>
        </p:sp>
      </p:grpSp>
      <p:sp>
        <p:nvSpPr>
          <p:cNvPr id="88" name="文本框 87"/>
          <p:cNvSpPr txBox="1"/>
          <p:nvPr/>
        </p:nvSpPr>
        <p:spPr>
          <a:xfrm>
            <a:off x="8536629" y="2743200"/>
            <a:ext cx="184731" cy="369332"/>
          </a:xfrm>
          <a:prstGeom prst="rect">
            <a:avLst/>
          </a:prstGeom>
          <a:noFill/>
        </p:spPr>
        <p:txBody>
          <a:bodyPr wrap="none" rtlCol="0">
            <a:spAutoFit/>
          </a:bodyPr>
          <a:lstStyle/>
          <a:p>
            <a:endParaRPr lang="zh-CN" altLang="en-US" dirty="0">
              <a:solidFill>
                <a:schemeClr val="tx1">
                  <a:lumMod val="95000"/>
                  <a:lumOff val="5000"/>
                </a:schemeClr>
              </a:solidFill>
            </a:endParaRPr>
          </a:p>
        </p:txBody>
      </p:sp>
      <p:sp>
        <p:nvSpPr>
          <p:cNvPr id="71" name="文本框 70"/>
          <p:cNvSpPr txBox="1"/>
          <p:nvPr/>
        </p:nvSpPr>
        <p:spPr>
          <a:xfrm>
            <a:off x="2702811" y="3308675"/>
            <a:ext cx="2031325" cy="461665"/>
          </a:xfrm>
          <a:prstGeom prst="rect">
            <a:avLst/>
          </a:prstGeom>
          <a:noFill/>
        </p:spPr>
        <p:txBody>
          <a:bodyPr wrap="none" rtlCol="0">
            <a:spAutoFit/>
          </a:bodyPr>
          <a:lstStyle/>
          <a:p>
            <a:r>
              <a:rPr lang="zh-CN" altLang="en-US" sz="2400" dirty="0">
                <a:solidFill>
                  <a:schemeClr val="tx1">
                    <a:lumMod val="95000"/>
                    <a:lumOff val="5000"/>
                  </a:schemeClr>
                </a:solidFill>
              </a:rPr>
              <a:t>点击添加标题</a:t>
            </a:r>
          </a:p>
        </p:txBody>
      </p:sp>
      <p:sp>
        <p:nvSpPr>
          <p:cNvPr id="87" name="矩形 86"/>
          <p:cNvSpPr/>
          <p:nvPr/>
        </p:nvSpPr>
        <p:spPr>
          <a:xfrm>
            <a:off x="1779718" y="3136333"/>
            <a:ext cx="3877511" cy="811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89" name="矩形 88"/>
          <p:cNvSpPr/>
          <p:nvPr/>
        </p:nvSpPr>
        <p:spPr>
          <a:xfrm>
            <a:off x="1936632" y="3457815"/>
            <a:ext cx="506816" cy="59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tx1">
                    <a:lumMod val="95000"/>
                    <a:lumOff val="5000"/>
                  </a:schemeClr>
                </a:solidFill>
                <a:latin typeface="+mj-ea"/>
                <a:ea typeface="+mj-ea"/>
              </a:rPr>
              <a:t>1</a:t>
            </a:r>
            <a:endParaRPr lang="zh-CN" altLang="en-US" sz="8000" dirty="0">
              <a:solidFill>
                <a:schemeClr val="tx1">
                  <a:lumMod val="95000"/>
                  <a:lumOff val="5000"/>
                </a:schemeClr>
              </a:solidFill>
              <a:latin typeface="+mj-ea"/>
              <a:ea typeface="+mj-ea"/>
            </a:endParaRPr>
          </a:p>
        </p:txBody>
      </p:sp>
      <p:sp>
        <p:nvSpPr>
          <p:cNvPr id="95" name="文本框 94"/>
          <p:cNvSpPr txBox="1"/>
          <p:nvPr/>
        </p:nvSpPr>
        <p:spPr>
          <a:xfrm>
            <a:off x="7457941" y="3308675"/>
            <a:ext cx="2031325" cy="461665"/>
          </a:xfrm>
          <a:prstGeom prst="rect">
            <a:avLst/>
          </a:prstGeom>
          <a:noFill/>
        </p:spPr>
        <p:txBody>
          <a:bodyPr wrap="none" rtlCol="0">
            <a:spAutoFit/>
          </a:bodyPr>
          <a:lstStyle/>
          <a:p>
            <a:r>
              <a:rPr lang="zh-CN" altLang="en-US" sz="2400" dirty="0">
                <a:solidFill>
                  <a:schemeClr val="tx1">
                    <a:lumMod val="95000"/>
                    <a:lumOff val="5000"/>
                  </a:schemeClr>
                </a:solidFill>
              </a:rPr>
              <a:t>点击添加标题</a:t>
            </a:r>
          </a:p>
        </p:txBody>
      </p:sp>
      <p:grpSp>
        <p:nvGrpSpPr>
          <p:cNvPr id="96" name="组合 95"/>
          <p:cNvGrpSpPr/>
          <p:nvPr/>
        </p:nvGrpSpPr>
        <p:grpSpPr>
          <a:xfrm>
            <a:off x="6534848" y="3136333"/>
            <a:ext cx="3877511" cy="913029"/>
            <a:chOff x="2470901" y="2199503"/>
            <a:chExt cx="3877511" cy="913029"/>
          </a:xfrm>
        </p:grpSpPr>
        <p:sp>
          <p:nvSpPr>
            <p:cNvPr id="97" name="矩形 96"/>
            <p:cNvSpPr/>
            <p:nvPr/>
          </p:nvSpPr>
          <p:spPr>
            <a:xfrm>
              <a:off x="2470901" y="2199503"/>
              <a:ext cx="3877511" cy="811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98" name="矩形 97"/>
            <p:cNvSpPr/>
            <p:nvPr/>
          </p:nvSpPr>
          <p:spPr>
            <a:xfrm>
              <a:off x="2627815" y="2520985"/>
              <a:ext cx="506816" cy="59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tx1">
                      <a:lumMod val="95000"/>
                      <a:lumOff val="5000"/>
                    </a:schemeClr>
                  </a:solidFill>
                  <a:latin typeface="+mj-ea"/>
                  <a:ea typeface="+mj-ea"/>
                </a:rPr>
                <a:t>2</a:t>
              </a:r>
              <a:endParaRPr lang="zh-CN" altLang="en-US" sz="8000" dirty="0">
                <a:solidFill>
                  <a:schemeClr val="tx1">
                    <a:lumMod val="95000"/>
                    <a:lumOff val="5000"/>
                  </a:schemeClr>
                </a:solidFill>
                <a:latin typeface="+mj-ea"/>
                <a:ea typeface="+mj-ea"/>
              </a:endParaRPr>
            </a:p>
          </p:txBody>
        </p:sp>
      </p:grpSp>
      <p:sp>
        <p:nvSpPr>
          <p:cNvPr id="100" name="文本框 99"/>
          <p:cNvSpPr txBox="1"/>
          <p:nvPr/>
        </p:nvSpPr>
        <p:spPr>
          <a:xfrm>
            <a:off x="7457941" y="4940584"/>
            <a:ext cx="2031325" cy="461665"/>
          </a:xfrm>
          <a:prstGeom prst="rect">
            <a:avLst/>
          </a:prstGeom>
          <a:noFill/>
        </p:spPr>
        <p:txBody>
          <a:bodyPr wrap="none" rtlCol="0">
            <a:spAutoFit/>
          </a:bodyPr>
          <a:lstStyle/>
          <a:p>
            <a:r>
              <a:rPr lang="zh-CN" altLang="en-US" sz="2400" dirty="0">
                <a:solidFill>
                  <a:schemeClr val="tx1">
                    <a:lumMod val="95000"/>
                    <a:lumOff val="5000"/>
                  </a:schemeClr>
                </a:solidFill>
              </a:rPr>
              <a:t>点击添加标题</a:t>
            </a:r>
          </a:p>
        </p:txBody>
      </p:sp>
      <p:grpSp>
        <p:nvGrpSpPr>
          <p:cNvPr id="101" name="组合 100"/>
          <p:cNvGrpSpPr/>
          <p:nvPr/>
        </p:nvGrpSpPr>
        <p:grpSpPr>
          <a:xfrm>
            <a:off x="6534848" y="4753002"/>
            <a:ext cx="3877511" cy="913029"/>
            <a:chOff x="2470901" y="2199503"/>
            <a:chExt cx="3877511" cy="913029"/>
          </a:xfrm>
        </p:grpSpPr>
        <p:sp>
          <p:nvSpPr>
            <p:cNvPr id="102" name="矩形 101"/>
            <p:cNvSpPr/>
            <p:nvPr/>
          </p:nvSpPr>
          <p:spPr>
            <a:xfrm>
              <a:off x="2470901" y="2199503"/>
              <a:ext cx="3877511" cy="811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103" name="矩形 102"/>
            <p:cNvSpPr/>
            <p:nvPr/>
          </p:nvSpPr>
          <p:spPr>
            <a:xfrm>
              <a:off x="2686809" y="2520985"/>
              <a:ext cx="506816" cy="59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tx1">
                      <a:lumMod val="95000"/>
                      <a:lumOff val="5000"/>
                    </a:schemeClr>
                  </a:solidFill>
                  <a:latin typeface="+mj-ea"/>
                  <a:ea typeface="+mj-ea"/>
                </a:rPr>
                <a:t>4</a:t>
              </a:r>
              <a:endParaRPr lang="zh-CN" altLang="en-US" sz="8000" dirty="0">
                <a:solidFill>
                  <a:schemeClr val="tx1">
                    <a:lumMod val="95000"/>
                    <a:lumOff val="5000"/>
                  </a:schemeClr>
                </a:solidFill>
                <a:latin typeface="+mj-ea"/>
                <a:ea typeface="+mj-ea"/>
              </a:endParaRPr>
            </a:p>
          </p:txBody>
        </p:sp>
      </p:grpSp>
      <p:sp>
        <p:nvSpPr>
          <p:cNvPr id="115" name="文本框 114"/>
          <p:cNvSpPr txBox="1"/>
          <p:nvPr/>
        </p:nvSpPr>
        <p:spPr>
          <a:xfrm>
            <a:off x="2702811" y="4939486"/>
            <a:ext cx="2031325" cy="461665"/>
          </a:xfrm>
          <a:prstGeom prst="rect">
            <a:avLst/>
          </a:prstGeom>
          <a:noFill/>
        </p:spPr>
        <p:txBody>
          <a:bodyPr wrap="none" rtlCol="0">
            <a:spAutoFit/>
          </a:bodyPr>
          <a:lstStyle/>
          <a:p>
            <a:r>
              <a:rPr lang="zh-CN" altLang="en-US" sz="2400" dirty="0">
                <a:solidFill>
                  <a:schemeClr val="tx1">
                    <a:lumMod val="95000"/>
                    <a:lumOff val="5000"/>
                  </a:schemeClr>
                </a:solidFill>
              </a:rPr>
              <a:t>点击添加标题</a:t>
            </a:r>
          </a:p>
        </p:txBody>
      </p:sp>
      <p:sp>
        <p:nvSpPr>
          <p:cNvPr id="117" name="矩形 116"/>
          <p:cNvSpPr/>
          <p:nvPr/>
        </p:nvSpPr>
        <p:spPr>
          <a:xfrm>
            <a:off x="1779718" y="4751904"/>
            <a:ext cx="3877511" cy="811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118" name="矩形 117"/>
          <p:cNvSpPr/>
          <p:nvPr/>
        </p:nvSpPr>
        <p:spPr>
          <a:xfrm>
            <a:off x="1936632" y="5073386"/>
            <a:ext cx="506816" cy="591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tx1">
                    <a:lumMod val="95000"/>
                    <a:lumOff val="5000"/>
                  </a:schemeClr>
                </a:solidFill>
                <a:latin typeface="+mj-ea"/>
                <a:ea typeface="+mj-ea"/>
              </a:rPr>
              <a:t>3</a:t>
            </a:r>
            <a:endParaRPr lang="zh-CN" altLang="en-US" sz="8000" dirty="0">
              <a:solidFill>
                <a:schemeClr val="tx1">
                  <a:lumMod val="95000"/>
                  <a:lumOff val="5000"/>
                </a:schemeClr>
              </a:solidFill>
              <a:latin typeface="+mj-ea"/>
              <a:ea typeface="+mj-ea"/>
            </a:endParaRPr>
          </a:p>
        </p:txBody>
      </p:sp>
    </p:spTree>
    <p:extLst>
      <p:ext uri="{BB962C8B-B14F-4D97-AF65-F5344CB8AC3E}">
        <p14:creationId xmlns:p14="http://schemas.microsoft.com/office/powerpoint/2010/main" val="1538115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0-#ppt_w/2"/>
                                          </p:val>
                                        </p:tav>
                                        <p:tav tm="100000">
                                          <p:val>
                                            <p:strVal val="#ppt_x"/>
                                          </p:val>
                                        </p:tav>
                                      </p:tavLst>
                                    </p:anim>
                                    <p:anim calcmode="lin" valueType="num">
                                      <p:cBhvr additive="base">
                                        <p:cTn id="12" dur="500" fill="hold"/>
                                        <p:tgtEl>
                                          <p:spTgt spid="7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0-#ppt_w/2"/>
                                          </p:val>
                                        </p:tav>
                                        <p:tav tm="100000">
                                          <p:val>
                                            <p:strVal val="#ppt_x"/>
                                          </p:val>
                                        </p:tav>
                                      </p:tavLst>
                                    </p:anim>
                                    <p:anim calcmode="lin" valueType="num">
                                      <p:cBhvr additive="base">
                                        <p:cTn id="16" dur="500" fill="hold"/>
                                        <p:tgtEl>
                                          <p:spTgt spid="87"/>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500" fill="hold"/>
                                        <p:tgtEl>
                                          <p:spTgt spid="89"/>
                                        </p:tgtEl>
                                        <p:attrNameLst>
                                          <p:attrName>ppt_x</p:attrName>
                                        </p:attrNameLst>
                                      </p:cBhvr>
                                      <p:tavLst>
                                        <p:tav tm="0">
                                          <p:val>
                                            <p:strVal val="0-#ppt_w/2"/>
                                          </p:val>
                                        </p:tav>
                                        <p:tav tm="100000">
                                          <p:val>
                                            <p:strVal val="#ppt_x"/>
                                          </p:val>
                                        </p:tav>
                                      </p:tavLst>
                                    </p:anim>
                                    <p:anim calcmode="lin" valueType="num">
                                      <p:cBhvr additive="base">
                                        <p:cTn id="20" dur="500" fill="hold"/>
                                        <p:tgtEl>
                                          <p:spTgt spid="8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 presetClass="entr" presetSubtype="3" fill="hold" grpId="0" nodeType="afterEffect">
                                  <p:stCondLst>
                                    <p:cond delay="0"/>
                                  </p:stCondLst>
                                  <p:childTnLst>
                                    <p:set>
                                      <p:cBhvr>
                                        <p:cTn id="23" dur="1" fill="hold">
                                          <p:stCondLst>
                                            <p:cond delay="0"/>
                                          </p:stCondLst>
                                        </p:cTn>
                                        <p:tgtEl>
                                          <p:spTgt spid="95"/>
                                        </p:tgtEl>
                                        <p:attrNameLst>
                                          <p:attrName>style.visibility</p:attrName>
                                        </p:attrNameLst>
                                      </p:cBhvr>
                                      <p:to>
                                        <p:strVal val="visible"/>
                                      </p:to>
                                    </p:set>
                                    <p:anim calcmode="lin" valueType="num">
                                      <p:cBhvr additive="base">
                                        <p:cTn id="24" dur="500" fill="hold"/>
                                        <p:tgtEl>
                                          <p:spTgt spid="95"/>
                                        </p:tgtEl>
                                        <p:attrNameLst>
                                          <p:attrName>ppt_x</p:attrName>
                                        </p:attrNameLst>
                                      </p:cBhvr>
                                      <p:tavLst>
                                        <p:tav tm="0">
                                          <p:val>
                                            <p:strVal val="1+#ppt_w/2"/>
                                          </p:val>
                                        </p:tav>
                                        <p:tav tm="100000">
                                          <p:val>
                                            <p:strVal val="#ppt_x"/>
                                          </p:val>
                                        </p:tav>
                                      </p:tavLst>
                                    </p:anim>
                                    <p:anim calcmode="lin" valueType="num">
                                      <p:cBhvr additive="base">
                                        <p:cTn id="25" dur="500" fill="hold"/>
                                        <p:tgtEl>
                                          <p:spTgt spid="95"/>
                                        </p:tgtEl>
                                        <p:attrNameLst>
                                          <p:attrName>ppt_y</p:attrName>
                                        </p:attrNameLst>
                                      </p:cBhvr>
                                      <p:tavLst>
                                        <p:tav tm="0">
                                          <p:val>
                                            <p:strVal val="0-#ppt_h/2"/>
                                          </p:val>
                                        </p:tav>
                                        <p:tav tm="100000">
                                          <p:val>
                                            <p:strVal val="#ppt_y"/>
                                          </p:val>
                                        </p:tav>
                                      </p:tavLst>
                                    </p:anim>
                                  </p:childTnLst>
                                </p:cTn>
                              </p:par>
                              <p:par>
                                <p:cTn id="26" presetID="2" presetClass="entr" presetSubtype="3"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 calcmode="lin" valueType="num">
                                      <p:cBhvr additive="base">
                                        <p:cTn id="28" dur="500" fill="hold"/>
                                        <p:tgtEl>
                                          <p:spTgt spid="96"/>
                                        </p:tgtEl>
                                        <p:attrNameLst>
                                          <p:attrName>ppt_x</p:attrName>
                                        </p:attrNameLst>
                                      </p:cBhvr>
                                      <p:tavLst>
                                        <p:tav tm="0">
                                          <p:val>
                                            <p:strVal val="1+#ppt_w/2"/>
                                          </p:val>
                                        </p:tav>
                                        <p:tav tm="100000">
                                          <p:val>
                                            <p:strVal val="#ppt_x"/>
                                          </p:val>
                                        </p:tav>
                                      </p:tavLst>
                                    </p:anim>
                                    <p:anim calcmode="lin" valueType="num">
                                      <p:cBhvr additive="base">
                                        <p:cTn id="29" dur="500" fill="hold"/>
                                        <p:tgtEl>
                                          <p:spTgt spid="96"/>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2" presetClass="entr" presetSubtype="12" fill="hold" grpId="0" nodeType="after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additive="base">
                                        <p:cTn id="33" dur="500" fill="hold"/>
                                        <p:tgtEl>
                                          <p:spTgt spid="115"/>
                                        </p:tgtEl>
                                        <p:attrNameLst>
                                          <p:attrName>ppt_x</p:attrName>
                                        </p:attrNameLst>
                                      </p:cBhvr>
                                      <p:tavLst>
                                        <p:tav tm="0">
                                          <p:val>
                                            <p:strVal val="0-#ppt_w/2"/>
                                          </p:val>
                                        </p:tav>
                                        <p:tav tm="100000">
                                          <p:val>
                                            <p:strVal val="#ppt_x"/>
                                          </p:val>
                                        </p:tav>
                                      </p:tavLst>
                                    </p:anim>
                                    <p:anim calcmode="lin" valueType="num">
                                      <p:cBhvr additive="base">
                                        <p:cTn id="34" dur="500" fill="hold"/>
                                        <p:tgtEl>
                                          <p:spTgt spid="115"/>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anim calcmode="lin" valueType="num">
                                      <p:cBhvr additive="base">
                                        <p:cTn id="37" dur="500" fill="hold"/>
                                        <p:tgtEl>
                                          <p:spTgt spid="117"/>
                                        </p:tgtEl>
                                        <p:attrNameLst>
                                          <p:attrName>ppt_x</p:attrName>
                                        </p:attrNameLst>
                                      </p:cBhvr>
                                      <p:tavLst>
                                        <p:tav tm="0">
                                          <p:val>
                                            <p:strVal val="0-#ppt_w/2"/>
                                          </p:val>
                                        </p:tav>
                                        <p:tav tm="100000">
                                          <p:val>
                                            <p:strVal val="#ppt_x"/>
                                          </p:val>
                                        </p:tav>
                                      </p:tavLst>
                                    </p:anim>
                                    <p:anim calcmode="lin" valueType="num">
                                      <p:cBhvr additive="base">
                                        <p:cTn id="38" dur="500" fill="hold"/>
                                        <p:tgtEl>
                                          <p:spTgt spid="117"/>
                                        </p:tgtEl>
                                        <p:attrNameLst>
                                          <p:attrName>ppt_y</p:attrName>
                                        </p:attrNameLst>
                                      </p:cBhvr>
                                      <p:tavLst>
                                        <p:tav tm="0">
                                          <p:val>
                                            <p:strVal val="1+#ppt_h/2"/>
                                          </p:val>
                                        </p:tav>
                                        <p:tav tm="100000">
                                          <p:val>
                                            <p:strVal val="#ppt_y"/>
                                          </p:val>
                                        </p:tav>
                                      </p:tavLst>
                                    </p:anim>
                                  </p:childTnLst>
                                </p:cTn>
                              </p:par>
                              <p:par>
                                <p:cTn id="39" presetID="2" presetClass="entr" presetSubtype="12"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anim calcmode="lin" valueType="num">
                                      <p:cBhvr additive="base">
                                        <p:cTn id="41" dur="500" fill="hold"/>
                                        <p:tgtEl>
                                          <p:spTgt spid="118"/>
                                        </p:tgtEl>
                                        <p:attrNameLst>
                                          <p:attrName>ppt_x</p:attrName>
                                        </p:attrNameLst>
                                      </p:cBhvr>
                                      <p:tavLst>
                                        <p:tav tm="0">
                                          <p:val>
                                            <p:strVal val="0-#ppt_w/2"/>
                                          </p:val>
                                        </p:tav>
                                        <p:tav tm="100000">
                                          <p:val>
                                            <p:strVal val="#ppt_x"/>
                                          </p:val>
                                        </p:tav>
                                      </p:tavLst>
                                    </p:anim>
                                    <p:anim calcmode="lin" valueType="num">
                                      <p:cBhvr additive="base">
                                        <p:cTn id="42" dur="500" fill="hold"/>
                                        <p:tgtEl>
                                          <p:spTgt spid="118"/>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6" fill="hold" grpId="0" nodeType="afterEffect">
                                  <p:stCondLst>
                                    <p:cond delay="0"/>
                                  </p:stCondLst>
                                  <p:childTnLst>
                                    <p:set>
                                      <p:cBhvr>
                                        <p:cTn id="45" dur="1" fill="hold">
                                          <p:stCondLst>
                                            <p:cond delay="0"/>
                                          </p:stCondLst>
                                        </p:cTn>
                                        <p:tgtEl>
                                          <p:spTgt spid="100"/>
                                        </p:tgtEl>
                                        <p:attrNameLst>
                                          <p:attrName>style.visibility</p:attrName>
                                        </p:attrNameLst>
                                      </p:cBhvr>
                                      <p:to>
                                        <p:strVal val="visible"/>
                                      </p:to>
                                    </p:set>
                                    <p:anim calcmode="lin" valueType="num">
                                      <p:cBhvr additive="base">
                                        <p:cTn id="46" dur="500" fill="hold"/>
                                        <p:tgtEl>
                                          <p:spTgt spid="100"/>
                                        </p:tgtEl>
                                        <p:attrNameLst>
                                          <p:attrName>ppt_x</p:attrName>
                                        </p:attrNameLst>
                                      </p:cBhvr>
                                      <p:tavLst>
                                        <p:tav tm="0">
                                          <p:val>
                                            <p:strVal val="1+#ppt_w/2"/>
                                          </p:val>
                                        </p:tav>
                                        <p:tav tm="100000">
                                          <p:val>
                                            <p:strVal val="#ppt_x"/>
                                          </p:val>
                                        </p:tav>
                                      </p:tavLst>
                                    </p:anim>
                                    <p:anim calcmode="lin" valueType="num">
                                      <p:cBhvr additive="base">
                                        <p:cTn id="47" dur="500" fill="hold"/>
                                        <p:tgtEl>
                                          <p:spTgt spid="100"/>
                                        </p:tgtEl>
                                        <p:attrNameLst>
                                          <p:attrName>ppt_y</p:attrName>
                                        </p:attrNameLst>
                                      </p:cBhvr>
                                      <p:tavLst>
                                        <p:tav tm="0">
                                          <p:val>
                                            <p:strVal val="1+#ppt_h/2"/>
                                          </p:val>
                                        </p:tav>
                                        <p:tav tm="100000">
                                          <p:val>
                                            <p:strVal val="#ppt_y"/>
                                          </p:val>
                                        </p:tav>
                                      </p:tavLst>
                                    </p:anim>
                                  </p:childTnLst>
                                </p:cTn>
                              </p:par>
                              <p:par>
                                <p:cTn id="48" presetID="2" presetClass="entr" presetSubtype="6"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 calcmode="lin" valueType="num">
                                      <p:cBhvr additive="base">
                                        <p:cTn id="50" dur="500" fill="hold"/>
                                        <p:tgtEl>
                                          <p:spTgt spid="101"/>
                                        </p:tgtEl>
                                        <p:attrNameLst>
                                          <p:attrName>ppt_x</p:attrName>
                                        </p:attrNameLst>
                                      </p:cBhvr>
                                      <p:tavLst>
                                        <p:tav tm="0">
                                          <p:val>
                                            <p:strVal val="1+#ppt_w/2"/>
                                          </p:val>
                                        </p:tav>
                                        <p:tav tm="100000">
                                          <p:val>
                                            <p:strVal val="#ppt_x"/>
                                          </p:val>
                                        </p:tav>
                                      </p:tavLst>
                                    </p:anim>
                                    <p:anim calcmode="lin" valueType="num">
                                      <p:cBhvr additive="base">
                                        <p:cTn id="51"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7" grpId="0" animBg="1"/>
      <p:bldP spid="89" grpId="0" animBg="1"/>
      <p:bldP spid="95" grpId="0"/>
      <p:bldP spid="100" grpId="0"/>
      <p:bldP spid="115" grpId="0"/>
      <p:bldP spid="117"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5022107" y="3407033"/>
            <a:ext cx="184731" cy="523220"/>
          </a:xfrm>
          <a:prstGeom prst="rect">
            <a:avLst/>
          </a:prstGeom>
          <a:noFill/>
        </p:spPr>
        <p:txBody>
          <a:bodyPr wrap="none" rtlCol="0">
            <a:spAutoFit/>
          </a:bodyPr>
          <a:lstStyle/>
          <a:p>
            <a:endParaRPr lang="zh-CN" altLang="en-US" sz="2800" dirty="0">
              <a:solidFill>
                <a:schemeClr val="tx1">
                  <a:lumMod val="95000"/>
                  <a:lumOff val="5000"/>
                </a:schemeClr>
              </a:solidFill>
            </a:endParaRPr>
          </a:p>
        </p:txBody>
      </p:sp>
      <p:sp>
        <p:nvSpPr>
          <p:cNvPr id="11" name="文本框 10"/>
          <p:cNvSpPr txBox="1"/>
          <p:nvPr/>
        </p:nvSpPr>
        <p:spPr>
          <a:xfrm>
            <a:off x="4324350" y="3265021"/>
            <a:ext cx="476250" cy="707886"/>
          </a:xfrm>
          <a:prstGeom prst="rect">
            <a:avLst/>
          </a:prstGeom>
          <a:noFill/>
        </p:spPr>
        <p:txBody>
          <a:bodyPr wrap="square" rtlCol="0">
            <a:spAutoFit/>
          </a:bodyPr>
          <a:lstStyle/>
          <a:p>
            <a:endParaRPr lang="zh-CN" altLang="en-US" sz="4000" dirty="0">
              <a:solidFill>
                <a:schemeClr val="tx1">
                  <a:lumMod val="95000"/>
                  <a:lumOff val="5000"/>
                </a:schemeClr>
              </a:solidFill>
            </a:endParaRPr>
          </a:p>
        </p:txBody>
      </p:sp>
      <p:grpSp>
        <p:nvGrpSpPr>
          <p:cNvPr id="2" name="组合 1"/>
          <p:cNvGrpSpPr/>
          <p:nvPr/>
        </p:nvGrpSpPr>
        <p:grpSpPr>
          <a:xfrm>
            <a:off x="4270687" y="1867525"/>
            <a:ext cx="4112749" cy="3772198"/>
            <a:chOff x="4270687" y="1867525"/>
            <a:chExt cx="4112749" cy="3772198"/>
          </a:xfrm>
        </p:grpSpPr>
        <p:sp>
          <p:nvSpPr>
            <p:cNvPr id="9" name="文本框 8"/>
            <p:cNvSpPr txBox="1"/>
            <p:nvPr/>
          </p:nvSpPr>
          <p:spPr>
            <a:xfrm>
              <a:off x="5193416" y="1867525"/>
              <a:ext cx="1383822" cy="3772198"/>
            </a:xfrm>
            <a:custGeom>
              <a:avLst/>
              <a:gdLst>
                <a:gd name="connsiteX0" fmla="*/ 922548 w 1383822"/>
                <a:gd name="connsiteY0" fmla="*/ 2923500 h 3772198"/>
                <a:gd name="connsiteX1" fmla="*/ 1383822 w 1383822"/>
                <a:gd name="connsiteY1" fmla="*/ 2923500 h 3772198"/>
                <a:gd name="connsiteX2" fmla="*/ 1383822 w 1383822"/>
                <a:gd name="connsiteY2" fmla="*/ 3772198 h 3772198"/>
                <a:gd name="connsiteX3" fmla="*/ 922548 w 1383822"/>
                <a:gd name="connsiteY3" fmla="*/ 3772198 h 3772198"/>
                <a:gd name="connsiteX4" fmla="*/ 1086557 w 1383822"/>
                <a:gd name="connsiteY4" fmla="*/ 0 h 3772198"/>
                <a:gd name="connsiteX5" fmla="*/ 1383822 w 1383822"/>
                <a:gd name="connsiteY5" fmla="*/ 0 h 3772198"/>
                <a:gd name="connsiteX6" fmla="*/ 1383822 w 1383822"/>
                <a:gd name="connsiteY6" fmla="*/ 1932704 h 3772198"/>
                <a:gd name="connsiteX7" fmla="*/ 922548 w 1383822"/>
                <a:gd name="connsiteY7" fmla="*/ 1932704 h 3772198"/>
                <a:gd name="connsiteX8" fmla="*/ 922548 w 1383822"/>
                <a:gd name="connsiteY8" fmla="*/ 832857 h 3772198"/>
                <a:gd name="connsiteX9" fmla="*/ 485619 w 1383822"/>
                <a:gd name="connsiteY9" fmla="*/ 1150623 h 3772198"/>
                <a:gd name="connsiteX10" fmla="*/ 0 w 1383822"/>
                <a:gd name="connsiteY10" fmla="*/ 1388948 h 3772198"/>
                <a:gd name="connsiteX11" fmla="*/ 0 w 1383822"/>
                <a:gd name="connsiteY11" fmla="*/ 943050 h 3772198"/>
                <a:gd name="connsiteX12" fmla="*/ 676535 w 1383822"/>
                <a:gd name="connsiteY12" fmla="*/ 502277 h 3772198"/>
                <a:gd name="connsiteX13" fmla="*/ 1086557 w 1383822"/>
                <a:gd name="connsiteY13" fmla="*/ 0 h 37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822" h="3772198">
                  <a:moveTo>
                    <a:pt x="922548" y="2923500"/>
                  </a:moveTo>
                  <a:lnTo>
                    <a:pt x="1383822" y="2923500"/>
                  </a:lnTo>
                  <a:lnTo>
                    <a:pt x="1383822" y="3772198"/>
                  </a:lnTo>
                  <a:lnTo>
                    <a:pt x="922548" y="3772198"/>
                  </a:lnTo>
                  <a:close/>
                  <a:moveTo>
                    <a:pt x="1086557" y="0"/>
                  </a:moveTo>
                  <a:lnTo>
                    <a:pt x="1383822" y="0"/>
                  </a:lnTo>
                  <a:lnTo>
                    <a:pt x="1383822" y="1932704"/>
                  </a:lnTo>
                  <a:lnTo>
                    <a:pt x="922548" y="1932704"/>
                  </a:lnTo>
                  <a:lnTo>
                    <a:pt x="922548" y="832857"/>
                  </a:lnTo>
                  <a:cubicBezTo>
                    <a:pt x="811501" y="938779"/>
                    <a:pt x="665858" y="1044701"/>
                    <a:pt x="485619" y="1150623"/>
                  </a:cubicBezTo>
                  <a:cubicBezTo>
                    <a:pt x="305380" y="1256545"/>
                    <a:pt x="143507" y="1335987"/>
                    <a:pt x="0" y="1388948"/>
                  </a:cubicBezTo>
                  <a:lnTo>
                    <a:pt x="0" y="943050"/>
                  </a:lnTo>
                  <a:cubicBezTo>
                    <a:pt x="257971" y="821752"/>
                    <a:pt x="483483" y="674828"/>
                    <a:pt x="676535" y="502277"/>
                  </a:cubicBezTo>
                  <a:cubicBezTo>
                    <a:pt x="869587" y="329726"/>
                    <a:pt x="1006261" y="162301"/>
                    <a:pt x="1086557" y="0"/>
                  </a:cubicBezTo>
                  <a:close/>
                </a:path>
              </a:pathLst>
            </a:custGeom>
            <a:solidFill>
              <a:schemeClr val="tx1">
                <a:lumMod val="95000"/>
                <a:lumOff val="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1300" dirty="0">
                <a:solidFill>
                  <a:schemeClr val="tx1">
                    <a:lumMod val="95000"/>
                    <a:lumOff val="5000"/>
                  </a:schemeClr>
                </a:solidFill>
              </a:endParaRPr>
            </a:p>
          </p:txBody>
        </p:sp>
        <p:sp>
          <p:nvSpPr>
            <p:cNvPr id="21" name="矩形 20"/>
            <p:cNvSpPr/>
            <p:nvPr/>
          </p:nvSpPr>
          <p:spPr>
            <a:xfrm>
              <a:off x="4270687" y="3800229"/>
              <a:ext cx="4112749" cy="9907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chemeClr val="tx1">
                      <a:lumMod val="95000"/>
                      <a:lumOff val="5000"/>
                    </a:schemeClr>
                  </a:solidFill>
                </a:rPr>
                <a:t>点击添加标题</a:t>
              </a:r>
            </a:p>
          </p:txBody>
        </p:sp>
      </p:grpSp>
    </p:spTree>
    <p:extLst>
      <p:ext uri="{BB962C8B-B14F-4D97-AF65-F5344CB8AC3E}">
        <p14:creationId xmlns:p14="http://schemas.microsoft.com/office/powerpoint/2010/main" val="390672445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0" y="296562"/>
            <a:ext cx="12192000" cy="593124"/>
            <a:chOff x="0" y="296562"/>
            <a:chExt cx="12192000" cy="593124"/>
          </a:xfrm>
        </p:grpSpPr>
        <p:cxnSp>
          <p:nvCxnSpPr>
            <p:cNvPr id="5" name="直接连接符 4"/>
            <p:cNvCxnSpPr/>
            <p:nvPr/>
          </p:nvCxnSpPr>
          <p:spPr>
            <a:xfrm>
              <a:off x="0" y="593124"/>
              <a:ext cx="12192000" cy="0"/>
            </a:xfrm>
            <a:prstGeom prst="line">
              <a:avLst/>
            </a:prstGeom>
            <a:solidFill>
              <a:schemeClr val="bg1">
                <a:lumMod val="85000"/>
              </a:schemeClr>
            </a:solidFill>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26445" y="296562"/>
              <a:ext cx="4539111" cy="593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lumMod val="95000"/>
                      <a:lumOff val="5000"/>
                    </a:schemeClr>
                  </a:solidFill>
                </a:rPr>
                <a:t>点击添加标题</a:t>
              </a:r>
            </a:p>
          </p:txBody>
        </p:sp>
      </p:grpSp>
      <p:sp>
        <p:nvSpPr>
          <p:cNvPr id="24" name="文本框 23"/>
          <p:cNvSpPr txBox="1"/>
          <p:nvPr/>
        </p:nvSpPr>
        <p:spPr>
          <a:xfrm>
            <a:off x="3034918" y="2453523"/>
            <a:ext cx="184731" cy="769441"/>
          </a:xfrm>
          <a:prstGeom prst="rect">
            <a:avLst/>
          </a:prstGeom>
          <a:noFill/>
        </p:spPr>
        <p:txBody>
          <a:bodyPr wrap="none" rtlCol="0">
            <a:spAutoFit/>
          </a:bodyPr>
          <a:lstStyle/>
          <a:p>
            <a:endParaRPr lang="zh-CN" altLang="en-US" sz="4400" dirty="0">
              <a:solidFill>
                <a:schemeClr val="tx1">
                  <a:lumMod val="95000"/>
                  <a:lumOff val="5000"/>
                </a:schemeClr>
              </a:solidFill>
            </a:endParaRPr>
          </a:p>
        </p:txBody>
      </p:sp>
      <p:cxnSp>
        <p:nvCxnSpPr>
          <p:cNvPr id="34" name="直接箭头连接符 33"/>
          <p:cNvCxnSpPr>
            <a:cxnSpLocks/>
          </p:cNvCxnSpPr>
          <p:nvPr/>
        </p:nvCxnSpPr>
        <p:spPr>
          <a:xfrm>
            <a:off x="6819422" y="2838243"/>
            <a:ext cx="968818" cy="0"/>
          </a:xfrm>
          <a:prstGeom prst="straightConnector1">
            <a:avLst/>
          </a:prstGeom>
          <a:ln w="28575">
            <a:solidFill>
              <a:schemeClr val="tx1">
                <a:alpha val="96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p:cNvCxnSpPr>
          <p:nvPr/>
        </p:nvCxnSpPr>
        <p:spPr>
          <a:xfrm>
            <a:off x="4151707" y="2838243"/>
            <a:ext cx="968818" cy="0"/>
          </a:xfrm>
          <a:prstGeom prst="straightConnector1">
            <a:avLst/>
          </a:prstGeom>
          <a:ln w="28575">
            <a:solidFill>
              <a:schemeClr val="tx1">
                <a:alpha val="9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229619" y="3911430"/>
            <a:ext cx="2031326" cy="461665"/>
          </a:xfrm>
          <a:prstGeom prst="rect">
            <a:avLst/>
          </a:prstGeom>
          <a:noFill/>
        </p:spPr>
        <p:txBody>
          <a:bodyPr wrap="none" rtlCol="0">
            <a:spAutoFit/>
          </a:bodyPr>
          <a:lstStyle/>
          <a:p>
            <a:pPr algn="ctr"/>
            <a:r>
              <a:rPr lang="zh-CN" altLang="en-US" sz="2400" dirty="0">
                <a:solidFill>
                  <a:schemeClr val="tx1">
                    <a:lumMod val="95000"/>
                    <a:lumOff val="5000"/>
                  </a:schemeClr>
                </a:solidFill>
                <a:latin typeface="+mj-ea"/>
                <a:ea typeface="+mj-ea"/>
              </a:rPr>
              <a:t>点击添加标题</a:t>
            </a:r>
          </a:p>
        </p:txBody>
      </p:sp>
      <p:sp>
        <p:nvSpPr>
          <p:cNvPr id="38" name="文本框 37"/>
          <p:cNvSpPr txBox="1"/>
          <p:nvPr/>
        </p:nvSpPr>
        <p:spPr>
          <a:xfrm>
            <a:off x="4963836" y="3911430"/>
            <a:ext cx="2031326" cy="461665"/>
          </a:xfrm>
          <a:prstGeom prst="rect">
            <a:avLst/>
          </a:prstGeom>
          <a:noFill/>
        </p:spPr>
        <p:txBody>
          <a:bodyPr wrap="none" rtlCol="0">
            <a:spAutoFit/>
          </a:bodyPr>
          <a:lstStyle/>
          <a:p>
            <a:pPr algn="ctr"/>
            <a:r>
              <a:rPr lang="zh-CN" altLang="en-US" sz="2400">
                <a:solidFill>
                  <a:schemeClr val="tx1">
                    <a:lumMod val="95000"/>
                    <a:lumOff val="5000"/>
                  </a:schemeClr>
                </a:solidFill>
                <a:latin typeface="+mj-ea"/>
                <a:ea typeface="+mj-ea"/>
              </a:rPr>
              <a:t>点击添加标题</a:t>
            </a:r>
            <a:endParaRPr lang="zh-CN" altLang="en-US" sz="2400" dirty="0">
              <a:solidFill>
                <a:schemeClr val="tx1">
                  <a:lumMod val="95000"/>
                  <a:lumOff val="5000"/>
                </a:schemeClr>
              </a:solidFill>
              <a:latin typeface="+mj-ea"/>
              <a:ea typeface="+mj-ea"/>
            </a:endParaRPr>
          </a:p>
        </p:txBody>
      </p:sp>
      <p:sp>
        <p:nvSpPr>
          <p:cNvPr id="39" name="文本框 38"/>
          <p:cNvSpPr txBox="1"/>
          <p:nvPr/>
        </p:nvSpPr>
        <p:spPr>
          <a:xfrm>
            <a:off x="7698052" y="3911430"/>
            <a:ext cx="2031326" cy="461665"/>
          </a:xfrm>
          <a:prstGeom prst="rect">
            <a:avLst/>
          </a:prstGeom>
          <a:noFill/>
        </p:spPr>
        <p:txBody>
          <a:bodyPr wrap="none" rtlCol="0">
            <a:spAutoFit/>
          </a:bodyPr>
          <a:lstStyle/>
          <a:p>
            <a:pPr algn="ctr"/>
            <a:r>
              <a:rPr lang="zh-CN" altLang="en-US" sz="2400">
                <a:solidFill>
                  <a:schemeClr val="tx1">
                    <a:lumMod val="95000"/>
                    <a:lumOff val="5000"/>
                  </a:schemeClr>
                </a:solidFill>
                <a:latin typeface="+mj-ea"/>
                <a:ea typeface="+mj-ea"/>
              </a:rPr>
              <a:t>点击添加标题</a:t>
            </a:r>
            <a:endParaRPr lang="zh-CN" altLang="en-US" sz="2400" dirty="0">
              <a:solidFill>
                <a:schemeClr val="tx1">
                  <a:lumMod val="95000"/>
                  <a:lumOff val="5000"/>
                </a:schemeClr>
              </a:solidFill>
              <a:latin typeface="+mj-ea"/>
              <a:ea typeface="+mj-ea"/>
            </a:endParaRPr>
          </a:p>
        </p:txBody>
      </p:sp>
      <p:sp>
        <p:nvSpPr>
          <p:cNvPr id="44" name="矩形 43"/>
          <p:cNvSpPr/>
          <p:nvPr/>
        </p:nvSpPr>
        <p:spPr>
          <a:xfrm>
            <a:off x="1591734" y="4836414"/>
            <a:ext cx="9008533" cy="1172629"/>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mn-ea"/>
              </a:rPr>
              <a:t>上海锐普广告有限公司是中国第一家精品设计机构。拥有顶尖的设计团队上海锐普广告有限公司是中国第一家精品设计机构拥有顶尖的设计团队</a:t>
            </a:r>
          </a:p>
          <a:p>
            <a:pPr>
              <a:lnSpc>
                <a:spcPct val="130000"/>
              </a:lnSpc>
            </a:pPr>
            <a:endParaRPr lang="zh-CN" altLang="en-US" dirty="0">
              <a:solidFill>
                <a:schemeClr val="tx1">
                  <a:lumMod val="95000"/>
                  <a:lumOff val="5000"/>
                </a:schemeClr>
              </a:solidFill>
              <a:latin typeface="+mn-ea"/>
            </a:endParaRPr>
          </a:p>
        </p:txBody>
      </p:sp>
      <p:grpSp>
        <p:nvGrpSpPr>
          <p:cNvPr id="4" name="组合 3"/>
          <p:cNvGrpSpPr/>
          <p:nvPr/>
        </p:nvGrpSpPr>
        <p:grpSpPr>
          <a:xfrm>
            <a:off x="5374815" y="2233560"/>
            <a:ext cx="1209367" cy="1209367"/>
            <a:chOff x="5374815" y="2233560"/>
            <a:chExt cx="1209367" cy="1209367"/>
          </a:xfrm>
        </p:grpSpPr>
        <p:sp>
          <p:nvSpPr>
            <p:cNvPr id="11" name="矩形 10"/>
            <p:cNvSpPr/>
            <p:nvPr/>
          </p:nvSpPr>
          <p:spPr>
            <a:xfrm rot="2700000">
              <a:off x="5374815" y="2233560"/>
              <a:ext cx="1209367" cy="1209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pic>
          <p:nvPicPr>
            <p:cNvPr id="9" name="图片 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520181" y="2378926"/>
              <a:ext cx="918634" cy="918634"/>
            </a:xfrm>
            <a:prstGeom prst="rect">
              <a:avLst/>
            </a:prstGeom>
          </p:spPr>
        </p:pic>
      </p:grpSp>
      <p:grpSp>
        <p:nvGrpSpPr>
          <p:cNvPr id="3" name="组合 2"/>
          <p:cNvGrpSpPr/>
          <p:nvPr/>
        </p:nvGrpSpPr>
        <p:grpSpPr>
          <a:xfrm>
            <a:off x="2710921" y="2233560"/>
            <a:ext cx="1209367" cy="1209367"/>
            <a:chOff x="2710921" y="2233560"/>
            <a:chExt cx="1209367" cy="1209367"/>
          </a:xfrm>
        </p:grpSpPr>
        <p:sp>
          <p:nvSpPr>
            <p:cNvPr id="8" name="矩形 7"/>
            <p:cNvSpPr/>
            <p:nvPr/>
          </p:nvSpPr>
          <p:spPr>
            <a:xfrm rot="2700000">
              <a:off x="2710921" y="2233560"/>
              <a:ext cx="1209367" cy="1209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95000"/>
                    <a:lumOff val="5000"/>
                  </a:schemeClr>
                </a:solidFill>
              </a:endParaRPr>
            </a:p>
          </p:txBody>
        </p:sp>
        <p:pic>
          <p:nvPicPr>
            <p:cNvPr id="13" name="图片 1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48236" y="2327403"/>
              <a:ext cx="1048171" cy="1048171"/>
            </a:xfrm>
            <a:prstGeom prst="rect">
              <a:avLst/>
            </a:prstGeom>
          </p:spPr>
        </p:pic>
      </p:grpSp>
      <p:grpSp>
        <p:nvGrpSpPr>
          <p:cNvPr id="7" name="组合 6"/>
          <p:cNvGrpSpPr/>
          <p:nvPr/>
        </p:nvGrpSpPr>
        <p:grpSpPr>
          <a:xfrm>
            <a:off x="8038709" y="2233560"/>
            <a:ext cx="1209367" cy="1209367"/>
            <a:chOff x="8038709" y="2233560"/>
            <a:chExt cx="1209367" cy="1209367"/>
          </a:xfrm>
        </p:grpSpPr>
        <p:sp>
          <p:nvSpPr>
            <p:cNvPr id="12" name="矩形 11"/>
            <p:cNvSpPr/>
            <p:nvPr/>
          </p:nvSpPr>
          <p:spPr>
            <a:xfrm rot="2700000">
              <a:off x="8038709" y="2233560"/>
              <a:ext cx="1209367" cy="120936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pic>
          <p:nvPicPr>
            <p:cNvPr id="15" name="图片 1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258128" y="2452979"/>
              <a:ext cx="770528" cy="770528"/>
            </a:xfrm>
            <a:prstGeom prst="rect">
              <a:avLst/>
            </a:prstGeom>
          </p:spPr>
        </p:pic>
      </p:grpSp>
    </p:spTree>
    <p:extLst>
      <p:ext uri="{BB962C8B-B14F-4D97-AF65-F5344CB8AC3E}">
        <p14:creationId xmlns:p14="http://schemas.microsoft.com/office/powerpoint/2010/main" val="127258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anim calcmode="lin" valueType="num">
                                      <p:cBhvr>
                                        <p:cTn id="45" dur="500" fill="hold"/>
                                        <p:tgtEl>
                                          <p:spTgt spid="38"/>
                                        </p:tgtEl>
                                        <p:attrNameLst>
                                          <p:attrName>ppt_x</p:attrName>
                                        </p:attrNameLst>
                                      </p:cBhvr>
                                      <p:tavLst>
                                        <p:tav tm="0">
                                          <p:val>
                                            <p:strVal val="#ppt_x"/>
                                          </p:val>
                                        </p:tav>
                                        <p:tav tm="100000">
                                          <p:val>
                                            <p:strVal val="#ppt_x"/>
                                          </p:val>
                                        </p:tav>
                                      </p:tavLst>
                                    </p:anim>
                                    <p:anim calcmode="lin" valueType="num">
                                      <p:cBhvr>
                                        <p:cTn id="46" dur="500" fill="hold"/>
                                        <p:tgtEl>
                                          <p:spTgt spid="38"/>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anim calcmode="lin" valueType="num">
                                      <p:cBhvr>
                                        <p:cTn id="51" dur="500" fill="hold"/>
                                        <p:tgtEl>
                                          <p:spTgt spid="39"/>
                                        </p:tgtEl>
                                        <p:attrNameLst>
                                          <p:attrName>ppt_x</p:attrName>
                                        </p:attrNameLst>
                                      </p:cBhvr>
                                      <p:tavLst>
                                        <p:tav tm="0">
                                          <p:val>
                                            <p:strVal val="#ppt_x"/>
                                          </p:val>
                                        </p:tav>
                                        <p:tav tm="100000">
                                          <p:val>
                                            <p:strVal val="#ppt_x"/>
                                          </p:val>
                                        </p:tav>
                                      </p:tavLst>
                                    </p:anim>
                                    <p:anim calcmode="lin" valueType="num">
                                      <p:cBhvr>
                                        <p:cTn id="52" dur="500" fill="hold"/>
                                        <p:tgtEl>
                                          <p:spTgt spid="39"/>
                                        </p:tgtEl>
                                        <p:attrNameLst>
                                          <p:attrName>ppt_y</p:attrName>
                                        </p:attrNameLst>
                                      </p:cBhvr>
                                      <p:tavLst>
                                        <p:tav tm="0">
                                          <p:val>
                                            <p:strVal val="#ppt_y+.1"/>
                                          </p:val>
                                        </p:tav>
                                        <p:tav tm="100000">
                                          <p:val>
                                            <p:strVal val="#ppt_y"/>
                                          </p:val>
                                        </p:tav>
                                      </p:tavLst>
                                    </p:anim>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44">
                                            <p:txEl>
                                              <p:pRg st="0" end="0"/>
                                            </p:txEl>
                                          </p:spTgt>
                                        </p:tgtEl>
                                        <p:attrNameLst>
                                          <p:attrName>style.visibility</p:attrName>
                                        </p:attrNameLst>
                                      </p:cBhvr>
                                      <p:to>
                                        <p:strVal val="visible"/>
                                      </p:to>
                                    </p:set>
                                    <p:animEffect transition="in" filter="wipe(left)">
                                      <p:cBhvr>
                                        <p:cTn id="56"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4"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2" name="椭圆 31"/>
          <p:cNvSpPr/>
          <p:nvPr/>
        </p:nvSpPr>
        <p:spPr>
          <a:xfrm>
            <a:off x="4393431" y="3363132"/>
            <a:ext cx="953506" cy="953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7107148" y="3363132"/>
            <a:ext cx="953506" cy="953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9753330" y="3363132"/>
            <a:ext cx="953506" cy="953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1758698" y="3363132"/>
            <a:ext cx="953506" cy="953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弧形 41"/>
          <p:cNvSpPr/>
          <p:nvPr/>
        </p:nvSpPr>
        <p:spPr>
          <a:xfrm rot="16200000">
            <a:off x="2081189" y="2615944"/>
            <a:ext cx="2944311" cy="2736413"/>
          </a:xfrm>
          <a:prstGeom prst="arc">
            <a:avLst>
              <a:gd name="adj1" fmla="val 17797738"/>
              <a:gd name="adj2" fmla="val 3812307"/>
            </a:avLst>
          </a:prstGeom>
          <a:ln w="28575">
            <a:solidFill>
              <a:schemeClr val="tx1">
                <a:lumMod val="85000"/>
                <a:lumOff val="15000"/>
                <a:alpha val="6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95000"/>
                  <a:lumOff val="5000"/>
                </a:schemeClr>
              </a:solidFill>
            </a:endParaRPr>
          </a:p>
        </p:txBody>
      </p:sp>
      <p:sp>
        <p:nvSpPr>
          <p:cNvPr id="41" name="弧形 40"/>
          <p:cNvSpPr/>
          <p:nvPr/>
        </p:nvSpPr>
        <p:spPr>
          <a:xfrm rot="16200000">
            <a:off x="7409811" y="2612442"/>
            <a:ext cx="2944311" cy="2736413"/>
          </a:xfrm>
          <a:prstGeom prst="arc">
            <a:avLst>
              <a:gd name="adj1" fmla="val 17831073"/>
              <a:gd name="adj2" fmla="val 3812170"/>
            </a:avLst>
          </a:prstGeom>
          <a:ln w="28575">
            <a:solidFill>
              <a:schemeClr val="tx1">
                <a:lumMod val="85000"/>
                <a:lumOff val="15000"/>
                <a:alpha val="6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95000"/>
                  <a:lumOff val="5000"/>
                </a:schemeClr>
              </a:solidFill>
            </a:endParaRPr>
          </a:p>
        </p:txBody>
      </p:sp>
      <p:sp>
        <p:nvSpPr>
          <p:cNvPr id="43" name="弧形 42"/>
          <p:cNvSpPr/>
          <p:nvPr/>
        </p:nvSpPr>
        <p:spPr>
          <a:xfrm rot="5400000" flipV="1">
            <a:off x="4794905" y="2294061"/>
            <a:ext cx="2944311" cy="2736413"/>
          </a:xfrm>
          <a:prstGeom prst="arc">
            <a:avLst>
              <a:gd name="adj1" fmla="val 17909049"/>
              <a:gd name="adj2" fmla="val 3661085"/>
            </a:avLst>
          </a:prstGeom>
          <a:ln w="28575">
            <a:solidFill>
              <a:schemeClr val="tx1">
                <a:lumMod val="85000"/>
                <a:lumOff val="15000"/>
                <a:alpha val="6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95000"/>
                  <a:lumOff val="5000"/>
                </a:schemeClr>
              </a:solidFill>
            </a:endParaRPr>
          </a:p>
        </p:txBody>
      </p:sp>
      <p:sp>
        <p:nvSpPr>
          <p:cNvPr id="39" name="文本框 38"/>
          <p:cNvSpPr txBox="1"/>
          <p:nvPr/>
        </p:nvSpPr>
        <p:spPr>
          <a:xfrm>
            <a:off x="2898745" y="5041039"/>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40" name="文本框 39"/>
          <p:cNvSpPr txBox="1"/>
          <p:nvPr/>
        </p:nvSpPr>
        <p:spPr>
          <a:xfrm>
            <a:off x="2894825" y="5432496"/>
            <a:ext cx="3011924" cy="812530"/>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latin typeface="+mn-ea"/>
              </a:rPr>
              <a:t>上海锐普广告有限公司是中国第一家精品设计机构。拥</a:t>
            </a:r>
          </a:p>
        </p:txBody>
      </p:sp>
      <p:sp>
        <p:nvSpPr>
          <p:cNvPr id="47" name="文本框 46"/>
          <p:cNvSpPr txBox="1"/>
          <p:nvPr/>
        </p:nvSpPr>
        <p:spPr>
          <a:xfrm>
            <a:off x="1820691" y="5141356"/>
            <a:ext cx="1478090" cy="923330"/>
          </a:xfrm>
          <a:prstGeom prst="rect">
            <a:avLst/>
          </a:prstGeom>
          <a:noFill/>
        </p:spPr>
        <p:txBody>
          <a:bodyPr wrap="square" rtlCol="0">
            <a:spAutoFit/>
          </a:bodyPr>
          <a:lstStyle/>
          <a:p>
            <a:r>
              <a:rPr lang="en-US" altLang="zh-CN" sz="5400" dirty="0">
                <a:solidFill>
                  <a:schemeClr val="tx1">
                    <a:lumMod val="95000"/>
                    <a:lumOff val="5000"/>
                  </a:schemeClr>
                </a:solidFill>
              </a:rPr>
              <a:t>01</a:t>
            </a:r>
            <a:endParaRPr lang="zh-CN" altLang="en-US" sz="5400" dirty="0">
              <a:solidFill>
                <a:schemeClr val="tx1">
                  <a:lumMod val="95000"/>
                  <a:lumOff val="5000"/>
                </a:schemeClr>
              </a:solidFill>
            </a:endParaRPr>
          </a:p>
        </p:txBody>
      </p:sp>
      <p:sp>
        <p:nvSpPr>
          <p:cNvPr id="51" name="文本框 50"/>
          <p:cNvSpPr txBox="1"/>
          <p:nvPr/>
        </p:nvSpPr>
        <p:spPr>
          <a:xfrm>
            <a:off x="2191833" y="1280579"/>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52" name="文本框 51"/>
          <p:cNvSpPr txBox="1"/>
          <p:nvPr/>
        </p:nvSpPr>
        <p:spPr>
          <a:xfrm>
            <a:off x="1293029" y="1672036"/>
            <a:ext cx="3011924" cy="779252"/>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latin typeface="+mn-ea"/>
              </a:rPr>
              <a:t>上海锐普广告有限公司是中国第一家精品设计机构。拥</a:t>
            </a:r>
          </a:p>
        </p:txBody>
      </p:sp>
      <p:sp>
        <p:nvSpPr>
          <p:cNvPr id="53" name="文本框 52"/>
          <p:cNvSpPr txBox="1"/>
          <p:nvPr/>
        </p:nvSpPr>
        <p:spPr>
          <a:xfrm>
            <a:off x="4435382" y="1380896"/>
            <a:ext cx="1478090" cy="923330"/>
          </a:xfrm>
          <a:prstGeom prst="rect">
            <a:avLst/>
          </a:prstGeom>
          <a:noFill/>
        </p:spPr>
        <p:txBody>
          <a:bodyPr wrap="square" rtlCol="0">
            <a:spAutoFit/>
          </a:bodyPr>
          <a:lstStyle/>
          <a:p>
            <a:r>
              <a:rPr lang="en-US" altLang="zh-CN" sz="5400" dirty="0">
                <a:solidFill>
                  <a:schemeClr val="tx1">
                    <a:lumMod val="95000"/>
                    <a:lumOff val="5000"/>
                  </a:schemeClr>
                </a:solidFill>
              </a:rPr>
              <a:t>02</a:t>
            </a:r>
            <a:endParaRPr lang="zh-CN" altLang="en-US" sz="5400" dirty="0">
              <a:solidFill>
                <a:schemeClr val="tx1">
                  <a:lumMod val="95000"/>
                  <a:lumOff val="5000"/>
                </a:schemeClr>
              </a:solidFill>
            </a:endParaRPr>
          </a:p>
        </p:txBody>
      </p:sp>
      <p:pic>
        <p:nvPicPr>
          <p:cNvPr id="64" name="图片 6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967539" y="3571054"/>
            <a:ext cx="520599" cy="520599"/>
          </a:xfrm>
          <a:prstGeom prst="rect">
            <a:avLst/>
          </a:prstGeom>
          <a:noFill/>
          <a:ln>
            <a:noFill/>
          </a:ln>
        </p:spPr>
      </p:pic>
      <p:pic>
        <p:nvPicPr>
          <p:cNvPr id="65" name="图片 6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629190" y="3571054"/>
            <a:ext cx="520599" cy="520599"/>
          </a:xfrm>
          <a:prstGeom prst="rect">
            <a:avLst/>
          </a:prstGeom>
          <a:noFill/>
          <a:ln>
            <a:noFill/>
          </a:ln>
        </p:spPr>
      </p:pic>
      <p:pic>
        <p:nvPicPr>
          <p:cNvPr id="66" name="图片 6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290841" y="3571054"/>
            <a:ext cx="520599" cy="520599"/>
          </a:xfrm>
          <a:prstGeom prst="rect">
            <a:avLst/>
          </a:prstGeom>
          <a:noFill/>
          <a:ln>
            <a:noFill/>
          </a:ln>
        </p:spPr>
      </p:pic>
      <p:pic>
        <p:nvPicPr>
          <p:cNvPr id="2" name="图片 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865718" y="3480023"/>
            <a:ext cx="702660" cy="702660"/>
          </a:xfrm>
          <a:prstGeom prst="rect">
            <a:avLst/>
          </a:prstGeom>
          <a:noFill/>
        </p:spPr>
      </p:pic>
      <p:grpSp>
        <p:nvGrpSpPr>
          <p:cNvPr id="38" name="组合 37"/>
          <p:cNvGrpSpPr/>
          <p:nvPr/>
        </p:nvGrpSpPr>
        <p:grpSpPr>
          <a:xfrm>
            <a:off x="0" y="296562"/>
            <a:ext cx="12192000" cy="593124"/>
            <a:chOff x="0" y="296562"/>
            <a:chExt cx="12192000" cy="593124"/>
          </a:xfrm>
        </p:grpSpPr>
        <p:cxnSp>
          <p:nvCxnSpPr>
            <p:cNvPr id="44" name="直接连接符 43"/>
            <p:cNvCxnSpPr/>
            <p:nvPr/>
          </p:nvCxnSpPr>
          <p:spPr>
            <a:xfrm>
              <a:off x="0" y="593124"/>
              <a:ext cx="12192000" cy="0"/>
            </a:xfrm>
            <a:prstGeom prst="line">
              <a:avLst/>
            </a:prstGeom>
            <a:solidFill>
              <a:schemeClr val="bg1">
                <a:lumMod val="85000"/>
              </a:schemeClr>
            </a:solidFill>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826445" y="296562"/>
              <a:ext cx="4539111" cy="593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lumMod val="95000"/>
                      <a:lumOff val="5000"/>
                    </a:schemeClr>
                  </a:solidFill>
                </a:rPr>
                <a:t>点击添加标题</a:t>
              </a:r>
            </a:p>
          </p:txBody>
        </p:sp>
      </p:grpSp>
      <p:sp>
        <p:nvSpPr>
          <p:cNvPr id="60" name="文本框 59"/>
          <p:cNvSpPr txBox="1"/>
          <p:nvPr/>
        </p:nvSpPr>
        <p:spPr>
          <a:xfrm>
            <a:off x="7513748" y="1280579"/>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61" name="文本框 60"/>
          <p:cNvSpPr txBox="1"/>
          <p:nvPr/>
        </p:nvSpPr>
        <p:spPr>
          <a:xfrm>
            <a:off x="6613358" y="1672036"/>
            <a:ext cx="3011924" cy="779252"/>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latin typeface="+mn-ea"/>
              </a:rPr>
              <a:t>上海锐普广告有限公司是中国第一家精品设计机构。拥</a:t>
            </a:r>
          </a:p>
        </p:txBody>
      </p:sp>
      <p:sp>
        <p:nvSpPr>
          <p:cNvPr id="59" name="文本框 58"/>
          <p:cNvSpPr txBox="1"/>
          <p:nvPr/>
        </p:nvSpPr>
        <p:spPr>
          <a:xfrm>
            <a:off x="9753330" y="1380896"/>
            <a:ext cx="1478090" cy="923330"/>
          </a:xfrm>
          <a:prstGeom prst="rect">
            <a:avLst/>
          </a:prstGeom>
          <a:noFill/>
        </p:spPr>
        <p:txBody>
          <a:bodyPr wrap="square" rtlCol="0">
            <a:spAutoFit/>
          </a:bodyPr>
          <a:lstStyle/>
          <a:p>
            <a:r>
              <a:rPr lang="en-US" altLang="zh-CN" sz="5400" dirty="0">
                <a:solidFill>
                  <a:schemeClr val="tx1">
                    <a:lumMod val="95000"/>
                    <a:lumOff val="5000"/>
                  </a:schemeClr>
                </a:solidFill>
              </a:rPr>
              <a:t>04</a:t>
            </a:r>
            <a:endParaRPr lang="zh-CN" altLang="en-US" sz="5400" dirty="0">
              <a:solidFill>
                <a:schemeClr val="tx1">
                  <a:lumMod val="95000"/>
                  <a:lumOff val="5000"/>
                </a:schemeClr>
              </a:solidFill>
            </a:endParaRPr>
          </a:p>
        </p:txBody>
      </p:sp>
      <p:sp>
        <p:nvSpPr>
          <p:cNvPr id="68" name="文本框 67"/>
          <p:cNvSpPr txBox="1"/>
          <p:nvPr/>
        </p:nvSpPr>
        <p:spPr>
          <a:xfrm>
            <a:off x="8365971" y="5041039"/>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69" name="文本框 68"/>
          <p:cNvSpPr txBox="1"/>
          <p:nvPr/>
        </p:nvSpPr>
        <p:spPr>
          <a:xfrm>
            <a:off x="8362051" y="5432496"/>
            <a:ext cx="3011924" cy="812530"/>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latin typeface="+mn-ea"/>
              </a:rPr>
              <a:t>上海锐普广告有限公司是中国第一家精品设计机构。拥</a:t>
            </a:r>
          </a:p>
        </p:txBody>
      </p:sp>
      <p:sp>
        <p:nvSpPr>
          <p:cNvPr id="67" name="文本框 66"/>
          <p:cNvSpPr txBox="1"/>
          <p:nvPr/>
        </p:nvSpPr>
        <p:spPr>
          <a:xfrm>
            <a:off x="7197429" y="5141356"/>
            <a:ext cx="1478090" cy="923330"/>
          </a:xfrm>
          <a:prstGeom prst="rect">
            <a:avLst/>
          </a:prstGeom>
          <a:noFill/>
        </p:spPr>
        <p:txBody>
          <a:bodyPr wrap="square" rtlCol="0">
            <a:spAutoFit/>
          </a:bodyPr>
          <a:lstStyle/>
          <a:p>
            <a:r>
              <a:rPr lang="en-US" altLang="zh-CN" sz="5400" dirty="0">
                <a:solidFill>
                  <a:schemeClr val="tx1">
                    <a:lumMod val="95000"/>
                    <a:lumOff val="5000"/>
                  </a:schemeClr>
                </a:solidFill>
              </a:rPr>
              <a:t>03</a:t>
            </a:r>
            <a:endParaRPr lang="zh-CN" altLang="en-US" sz="5400" dirty="0">
              <a:solidFill>
                <a:schemeClr val="tx1">
                  <a:lumMod val="95000"/>
                  <a:lumOff val="5000"/>
                </a:schemeClr>
              </a:solidFill>
            </a:endParaRPr>
          </a:p>
        </p:txBody>
      </p:sp>
    </p:spTree>
    <p:extLst>
      <p:ext uri="{BB962C8B-B14F-4D97-AF65-F5344CB8AC3E}">
        <p14:creationId xmlns:p14="http://schemas.microsoft.com/office/powerpoint/2010/main" val="324643940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 calcmode="lin" valueType="num">
                                      <p:cBhvr>
                                        <p:cTn id="18" dur="500" fill="hold"/>
                                        <p:tgtEl>
                                          <p:spTgt spid="64"/>
                                        </p:tgtEl>
                                        <p:attrNameLst>
                                          <p:attrName>ppt_w</p:attrName>
                                        </p:attrNameLst>
                                      </p:cBhvr>
                                      <p:tavLst>
                                        <p:tav tm="0">
                                          <p:val>
                                            <p:fltVal val="0"/>
                                          </p:val>
                                        </p:tav>
                                        <p:tav tm="100000">
                                          <p:val>
                                            <p:strVal val="#ppt_w"/>
                                          </p:val>
                                        </p:tav>
                                      </p:tavLst>
                                    </p:anim>
                                    <p:anim calcmode="lin" valueType="num">
                                      <p:cBhvr>
                                        <p:cTn id="19" dur="500" fill="hold"/>
                                        <p:tgtEl>
                                          <p:spTgt spid="64"/>
                                        </p:tgtEl>
                                        <p:attrNameLst>
                                          <p:attrName>ppt_h</p:attrName>
                                        </p:attrNameLst>
                                      </p:cBhvr>
                                      <p:tavLst>
                                        <p:tav tm="0">
                                          <p:val>
                                            <p:fltVal val="0"/>
                                          </p:val>
                                        </p:tav>
                                        <p:tav tm="100000">
                                          <p:val>
                                            <p:strVal val="#ppt_h"/>
                                          </p:val>
                                        </p:tav>
                                      </p:tavLst>
                                    </p:anim>
                                    <p:animEffect transition="in" filter="fade">
                                      <p:cBhvr>
                                        <p:cTn id="20" dur="500"/>
                                        <p:tgtEl>
                                          <p:spTgt spid="64"/>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700"/>
                                        <p:tgtEl>
                                          <p:spTgt spid="42"/>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21966 -3.7037E-6 L 8.33333E-7 -3.7037E-6 " pathEditMode="relative" rAng="0" ptsTypes="AA">
                                      <p:cBhvr>
                                        <p:cTn id="28" dur="700" fill="hold"/>
                                        <p:tgtEl>
                                          <p:spTgt spid="32"/>
                                        </p:tgtEl>
                                        <p:attrNameLst>
                                          <p:attrName>ppt_x</p:attrName>
                                          <p:attrName>ppt_y</p:attrName>
                                        </p:attrNameLst>
                                      </p:cBhvr>
                                      <p:rCtr x="10977" y="0"/>
                                    </p:animMotion>
                                  </p:childTnLst>
                                </p:cTn>
                              </p:par>
                            </p:childTnLst>
                          </p:cTn>
                        </p:par>
                        <p:par>
                          <p:cTn id="29" fill="hold">
                            <p:stCondLst>
                              <p:cond delay="2200"/>
                            </p:stCondLst>
                            <p:childTnLst>
                              <p:par>
                                <p:cTn id="30" presetID="10" presetClass="entr" presetSubtype="0"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par>
                          <p:cTn id="33" fill="hold">
                            <p:stCondLst>
                              <p:cond delay="270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700"/>
                                        <p:tgtEl>
                                          <p:spTgt spid="43"/>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63" presetClass="path" presetSubtype="0" accel="50000" decel="50000" fill="hold" grpId="1" nodeType="withEffect">
                                  <p:stCondLst>
                                    <p:cond delay="0"/>
                                  </p:stCondLst>
                                  <p:childTnLst>
                                    <p:animMotion origin="layout" path="M 4.79167E-6 -3.7037E-6 L -0.22019 -3.7037E-6 " pathEditMode="relative" rAng="0" ptsTypes="AA">
                                      <p:cBhvr>
                                        <p:cTn id="40" dur="700" spd="-100000" fill="hold"/>
                                        <p:tgtEl>
                                          <p:spTgt spid="33"/>
                                        </p:tgtEl>
                                        <p:attrNameLst>
                                          <p:attrName>ppt_x</p:attrName>
                                          <p:attrName>ppt_y</p:attrName>
                                        </p:attrNameLst>
                                      </p:cBhvr>
                                      <p:rCtr x="-11016" y="0"/>
                                    </p:animMotion>
                                  </p:childTnLst>
                                </p:cTn>
                              </p:par>
                            </p:childTnLst>
                          </p:cTn>
                        </p:par>
                        <p:par>
                          <p:cTn id="41" fill="hold">
                            <p:stCondLst>
                              <p:cond delay="3400"/>
                            </p:stCondLst>
                            <p:childTnLst>
                              <p:par>
                                <p:cTn id="42" presetID="10" presetClass="entr" presetSubtype="0" fill="hold" nodeType="after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par>
                          <p:cTn id="45" fill="hold">
                            <p:stCondLst>
                              <p:cond delay="3900"/>
                            </p:stCondLst>
                            <p:childTnLst>
                              <p:par>
                                <p:cTn id="46" presetID="22" presetClass="entr" presetSubtype="8"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700"/>
                                        <p:tgtEl>
                                          <p:spTgt spid="41"/>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63" presetClass="path" presetSubtype="0" accel="50000" decel="50000" fill="hold" grpId="1" nodeType="withEffect">
                                  <p:stCondLst>
                                    <p:cond delay="0"/>
                                  </p:stCondLst>
                                  <p:childTnLst>
                                    <p:animMotion origin="layout" path="M -2.5E-6 -3.7037E-6 L -0.21705 -3.7037E-6 " pathEditMode="relative" rAng="0" ptsTypes="AA">
                                      <p:cBhvr>
                                        <p:cTn id="52" dur="700" spd="-100000" fill="hold"/>
                                        <p:tgtEl>
                                          <p:spTgt spid="34"/>
                                        </p:tgtEl>
                                        <p:attrNameLst>
                                          <p:attrName>ppt_x</p:attrName>
                                          <p:attrName>ppt_y</p:attrName>
                                        </p:attrNameLst>
                                      </p:cBhvr>
                                      <p:rCtr x="-11146" y="0"/>
                                    </p:animMotion>
                                  </p:childTnLst>
                                </p:cTn>
                              </p:par>
                            </p:childTnLst>
                          </p:cTn>
                        </p:par>
                        <p:par>
                          <p:cTn id="53" fill="hold">
                            <p:stCondLst>
                              <p:cond delay="4600"/>
                            </p:stCondLst>
                            <p:childTnLst>
                              <p:par>
                                <p:cTn id="54" presetID="10" presetClass="entr" presetSubtype="0"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par>
                          <p:cTn id="57" fill="hold">
                            <p:stCondLst>
                              <p:cond delay="5100"/>
                            </p:stCondLst>
                            <p:childTnLst>
                              <p:par>
                                <p:cTn id="58" presetID="42"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anim calcmode="lin" valueType="num">
                                      <p:cBhvr>
                                        <p:cTn id="61" dur="500" fill="hold"/>
                                        <p:tgtEl>
                                          <p:spTgt spid="47"/>
                                        </p:tgtEl>
                                        <p:attrNameLst>
                                          <p:attrName>ppt_x</p:attrName>
                                        </p:attrNameLst>
                                      </p:cBhvr>
                                      <p:tavLst>
                                        <p:tav tm="0">
                                          <p:val>
                                            <p:strVal val="#ppt_x"/>
                                          </p:val>
                                        </p:tav>
                                        <p:tav tm="100000">
                                          <p:val>
                                            <p:strVal val="#ppt_x"/>
                                          </p:val>
                                        </p:tav>
                                      </p:tavLst>
                                    </p:anim>
                                    <p:anim calcmode="lin" valueType="num">
                                      <p:cBhvr>
                                        <p:cTn id="62" dur="500" fill="hold"/>
                                        <p:tgtEl>
                                          <p:spTgt spid="4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anim calcmode="lin" valueType="num">
                                      <p:cBhvr>
                                        <p:cTn id="66" dur="500" fill="hold"/>
                                        <p:tgtEl>
                                          <p:spTgt spid="39"/>
                                        </p:tgtEl>
                                        <p:attrNameLst>
                                          <p:attrName>ppt_x</p:attrName>
                                        </p:attrNameLst>
                                      </p:cBhvr>
                                      <p:tavLst>
                                        <p:tav tm="0">
                                          <p:val>
                                            <p:strVal val="#ppt_x"/>
                                          </p:val>
                                        </p:tav>
                                        <p:tav tm="100000">
                                          <p:val>
                                            <p:strVal val="#ppt_x"/>
                                          </p:val>
                                        </p:tav>
                                      </p:tavLst>
                                    </p:anim>
                                    <p:anim calcmode="lin" valueType="num">
                                      <p:cBhvr>
                                        <p:cTn id="67" dur="500" fill="hold"/>
                                        <p:tgtEl>
                                          <p:spTgt spid="3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anim calcmode="lin" valueType="num">
                                      <p:cBhvr>
                                        <p:cTn id="71" dur="500" fill="hold"/>
                                        <p:tgtEl>
                                          <p:spTgt spid="40"/>
                                        </p:tgtEl>
                                        <p:attrNameLst>
                                          <p:attrName>ppt_x</p:attrName>
                                        </p:attrNameLst>
                                      </p:cBhvr>
                                      <p:tavLst>
                                        <p:tav tm="0">
                                          <p:val>
                                            <p:strVal val="#ppt_x"/>
                                          </p:val>
                                        </p:tav>
                                        <p:tav tm="100000">
                                          <p:val>
                                            <p:strVal val="#ppt_x"/>
                                          </p:val>
                                        </p:tav>
                                      </p:tavLst>
                                    </p:anim>
                                    <p:anim calcmode="lin" valueType="num">
                                      <p:cBhvr>
                                        <p:cTn id="72" dur="500" fill="hold"/>
                                        <p:tgtEl>
                                          <p:spTgt spid="40"/>
                                        </p:tgtEl>
                                        <p:attrNameLst>
                                          <p:attrName>ppt_y</p:attrName>
                                        </p:attrNameLst>
                                      </p:cBhvr>
                                      <p:tavLst>
                                        <p:tav tm="0">
                                          <p:val>
                                            <p:strVal val="#ppt_y+.1"/>
                                          </p:val>
                                        </p:tav>
                                        <p:tav tm="100000">
                                          <p:val>
                                            <p:strVal val="#ppt_y"/>
                                          </p:val>
                                        </p:tav>
                                      </p:tavLst>
                                    </p:anim>
                                  </p:childTnLst>
                                </p:cTn>
                              </p:par>
                            </p:childTnLst>
                          </p:cTn>
                        </p:par>
                        <p:par>
                          <p:cTn id="73" fill="hold">
                            <p:stCondLst>
                              <p:cond delay="5600"/>
                            </p:stCondLst>
                            <p:childTnLst>
                              <p:par>
                                <p:cTn id="74" presetID="47"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anim calcmode="lin" valueType="num">
                                      <p:cBhvr>
                                        <p:cTn id="77" dur="500" fill="hold"/>
                                        <p:tgtEl>
                                          <p:spTgt spid="53"/>
                                        </p:tgtEl>
                                        <p:attrNameLst>
                                          <p:attrName>ppt_x</p:attrName>
                                        </p:attrNameLst>
                                      </p:cBhvr>
                                      <p:tavLst>
                                        <p:tav tm="0">
                                          <p:val>
                                            <p:strVal val="#ppt_x"/>
                                          </p:val>
                                        </p:tav>
                                        <p:tav tm="100000">
                                          <p:val>
                                            <p:strVal val="#ppt_x"/>
                                          </p:val>
                                        </p:tav>
                                      </p:tavLst>
                                    </p:anim>
                                    <p:anim calcmode="lin" valueType="num">
                                      <p:cBhvr>
                                        <p:cTn id="78" dur="500" fill="hold"/>
                                        <p:tgtEl>
                                          <p:spTgt spid="53"/>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anim calcmode="lin" valueType="num">
                                      <p:cBhvr>
                                        <p:cTn id="82" dur="500" fill="hold"/>
                                        <p:tgtEl>
                                          <p:spTgt spid="51"/>
                                        </p:tgtEl>
                                        <p:attrNameLst>
                                          <p:attrName>ppt_x</p:attrName>
                                        </p:attrNameLst>
                                      </p:cBhvr>
                                      <p:tavLst>
                                        <p:tav tm="0">
                                          <p:val>
                                            <p:strVal val="#ppt_x"/>
                                          </p:val>
                                        </p:tav>
                                        <p:tav tm="100000">
                                          <p:val>
                                            <p:strVal val="#ppt_x"/>
                                          </p:val>
                                        </p:tav>
                                      </p:tavLst>
                                    </p:anim>
                                    <p:anim calcmode="lin" valueType="num">
                                      <p:cBhvr>
                                        <p:cTn id="83" dur="500" fill="hold"/>
                                        <p:tgtEl>
                                          <p:spTgt spid="51"/>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anim calcmode="lin" valueType="num">
                                      <p:cBhvr>
                                        <p:cTn id="87" dur="500" fill="hold"/>
                                        <p:tgtEl>
                                          <p:spTgt spid="52"/>
                                        </p:tgtEl>
                                        <p:attrNameLst>
                                          <p:attrName>ppt_x</p:attrName>
                                        </p:attrNameLst>
                                      </p:cBhvr>
                                      <p:tavLst>
                                        <p:tav tm="0">
                                          <p:val>
                                            <p:strVal val="#ppt_x"/>
                                          </p:val>
                                        </p:tav>
                                        <p:tav tm="100000">
                                          <p:val>
                                            <p:strVal val="#ppt_x"/>
                                          </p:val>
                                        </p:tav>
                                      </p:tavLst>
                                    </p:anim>
                                    <p:anim calcmode="lin" valueType="num">
                                      <p:cBhvr>
                                        <p:cTn id="88" dur="500" fill="hold"/>
                                        <p:tgtEl>
                                          <p:spTgt spid="52"/>
                                        </p:tgtEl>
                                        <p:attrNameLst>
                                          <p:attrName>ppt_y</p:attrName>
                                        </p:attrNameLst>
                                      </p:cBhvr>
                                      <p:tavLst>
                                        <p:tav tm="0">
                                          <p:val>
                                            <p:strVal val="#ppt_y-.1"/>
                                          </p:val>
                                        </p:tav>
                                        <p:tav tm="100000">
                                          <p:val>
                                            <p:strVal val="#ppt_y"/>
                                          </p:val>
                                        </p:tav>
                                      </p:tavLst>
                                    </p:anim>
                                  </p:childTnLst>
                                </p:cTn>
                              </p:par>
                            </p:childTnLst>
                          </p:cTn>
                        </p:par>
                        <p:par>
                          <p:cTn id="89" fill="hold">
                            <p:stCondLst>
                              <p:cond delay="6100"/>
                            </p:stCondLst>
                            <p:childTnLst>
                              <p:par>
                                <p:cTn id="90" presetID="42" presetClass="entr" presetSubtype="0" fill="hold" grpId="0"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anim calcmode="lin" valueType="num">
                                      <p:cBhvr>
                                        <p:cTn id="93" dur="500" fill="hold"/>
                                        <p:tgtEl>
                                          <p:spTgt spid="67"/>
                                        </p:tgtEl>
                                        <p:attrNameLst>
                                          <p:attrName>ppt_x</p:attrName>
                                        </p:attrNameLst>
                                      </p:cBhvr>
                                      <p:tavLst>
                                        <p:tav tm="0">
                                          <p:val>
                                            <p:strVal val="#ppt_x"/>
                                          </p:val>
                                        </p:tav>
                                        <p:tav tm="100000">
                                          <p:val>
                                            <p:strVal val="#ppt_x"/>
                                          </p:val>
                                        </p:tav>
                                      </p:tavLst>
                                    </p:anim>
                                    <p:anim calcmode="lin" valueType="num">
                                      <p:cBhvr>
                                        <p:cTn id="94" dur="500" fill="hold"/>
                                        <p:tgtEl>
                                          <p:spTgt spid="6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anim calcmode="lin" valueType="num">
                                      <p:cBhvr>
                                        <p:cTn id="98" dur="500" fill="hold"/>
                                        <p:tgtEl>
                                          <p:spTgt spid="68"/>
                                        </p:tgtEl>
                                        <p:attrNameLst>
                                          <p:attrName>ppt_x</p:attrName>
                                        </p:attrNameLst>
                                      </p:cBhvr>
                                      <p:tavLst>
                                        <p:tav tm="0">
                                          <p:val>
                                            <p:strVal val="#ppt_x"/>
                                          </p:val>
                                        </p:tav>
                                        <p:tav tm="100000">
                                          <p:val>
                                            <p:strVal val="#ppt_x"/>
                                          </p:val>
                                        </p:tav>
                                      </p:tavLst>
                                    </p:anim>
                                    <p:anim calcmode="lin" valueType="num">
                                      <p:cBhvr>
                                        <p:cTn id="99" dur="500" fill="hold"/>
                                        <p:tgtEl>
                                          <p:spTgt spid="6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anim calcmode="lin" valueType="num">
                                      <p:cBhvr>
                                        <p:cTn id="103" dur="500" fill="hold"/>
                                        <p:tgtEl>
                                          <p:spTgt spid="69"/>
                                        </p:tgtEl>
                                        <p:attrNameLst>
                                          <p:attrName>ppt_x</p:attrName>
                                        </p:attrNameLst>
                                      </p:cBhvr>
                                      <p:tavLst>
                                        <p:tav tm="0">
                                          <p:val>
                                            <p:strVal val="#ppt_x"/>
                                          </p:val>
                                        </p:tav>
                                        <p:tav tm="100000">
                                          <p:val>
                                            <p:strVal val="#ppt_x"/>
                                          </p:val>
                                        </p:tav>
                                      </p:tavLst>
                                    </p:anim>
                                    <p:anim calcmode="lin" valueType="num">
                                      <p:cBhvr>
                                        <p:cTn id="104" dur="500" fill="hold"/>
                                        <p:tgtEl>
                                          <p:spTgt spid="69"/>
                                        </p:tgtEl>
                                        <p:attrNameLst>
                                          <p:attrName>ppt_y</p:attrName>
                                        </p:attrNameLst>
                                      </p:cBhvr>
                                      <p:tavLst>
                                        <p:tav tm="0">
                                          <p:val>
                                            <p:strVal val="#ppt_y+.1"/>
                                          </p:val>
                                        </p:tav>
                                        <p:tav tm="100000">
                                          <p:val>
                                            <p:strVal val="#ppt_y"/>
                                          </p:val>
                                        </p:tav>
                                      </p:tavLst>
                                    </p:anim>
                                  </p:childTnLst>
                                </p:cTn>
                              </p:par>
                            </p:childTnLst>
                          </p:cTn>
                        </p:par>
                        <p:par>
                          <p:cTn id="105" fill="hold">
                            <p:stCondLst>
                              <p:cond delay="6600"/>
                            </p:stCondLst>
                            <p:childTnLst>
                              <p:par>
                                <p:cTn id="106" presetID="47"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anim calcmode="lin" valueType="num">
                                      <p:cBhvr>
                                        <p:cTn id="109" dur="500" fill="hold"/>
                                        <p:tgtEl>
                                          <p:spTgt spid="59"/>
                                        </p:tgtEl>
                                        <p:attrNameLst>
                                          <p:attrName>ppt_x</p:attrName>
                                        </p:attrNameLst>
                                      </p:cBhvr>
                                      <p:tavLst>
                                        <p:tav tm="0">
                                          <p:val>
                                            <p:strVal val="#ppt_x"/>
                                          </p:val>
                                        </p:tav>
                                        <p:tav tm="100000">
                                          <p:val>
                                            <p:strVal val="#ppt_x"/>
                                          </p:val>
                                        </p:tav>
                                      </p:tavLst>
                                    </p:anim>
                                    <p:anim calcmode="lin" valueType="num">
                                      <p:cBhvr>
                                        <p:cTn id="110" dur="500" fill="hold"/>
                                        <p:tgtEl>
                                          <p:spTgt spid="59"/>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anim calcmode="lin" valueType="num">
                                      <p:cBhvr>
                                        <p:cTn id="114" dur="500" fill="hold"/>
                                        <p:tgtEl>
                                          <p:spTgt spid="60"/>
                                        </p:tgtEl>
                                        <p:attrNameLst>
                                          <p:attrName>ppt_x</p:attrName>
                                        </p:attrNameLst>
                                      </p:cBhvr>
                                      <p:tavLst>
                                        <p:tav tm="0">
                                          <p:val>
                                            <p:strVal val="#ppt_x"/>
                                          </p:val>
                                        </p:tav>
                                        <p:tav tm="100000">
                                          <p:val>
                                            <p:strVal val="#ppt_x"/>
                                          </p:val>
                                        </p:tav>
                                      </p:tavLst>
                                    </p:anim>
                                    <p:anim calcmode="lin" valueType="num">
                                      <p:cBhvr>
                                        <p:cTn id="115" dur="500" fill="hold"/>
                                        <p:tgtEl>
                                          <p:spTgt spid="60"/>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anim calcmode="lin" valueType="num">
                                      <p:cBhvr>
                                        <p:cTn id="119" dur="500" fill="hold"/>
                                        <p:tgtEl>
                                          <p:spTgt spid="61"/>
                                        </p:tgtEl>
                                        <p:attrNameLst>
                                          <p:attrName>ppt_x</p:attrName>
                                        </p:attrNameLst>
                                      </p:cBhvr>
                                      <p:tavLst>
                                        <p:tav tm="0">
                                          <p:val>
                                            <p:strVal val="#ppt_x"/>
                                          </p:val>
                                        </p:tav>
                                        <p:tav tm="100000">
                                          <p:val>
                                            <p:strVal val="#ppt_x"/>
                                          </p:val>
                                        </p:tav>
                                      </p:tavLst>
                                    </p:anim>
                                    <p:anim calcmode="lin" valueType="num">
                                      <p:cBhvr>
                                        <p:cTn id="120"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P spid="34" grpId="0" animBg="1"/>
      <p:bldP spid="34" grpId="1" animBg="1"/>
      <p:bldP spid="3" grpId="0" animBg="1"/>
      <p:bldP spid="42" grpId="0" animBg="1"/>
      <p:bldP spid="41" grpId="0" animBg="1"/>
      <p:bldP spid="43" grpId="0" animBg="1"/>
      <p:bldP spid="39" grpId="0"/>
      <p:bldP spid="40" grpId="0"/>
      <p:bldP spid="47" grpId="0"/>
      <p:bldP spid="51" grpId="0"/>
      <p:bldP spid="52" grpId="0"/>
      <p:bldP spid="53" grpId="0"/>
      <p:bldP spid="60" grpId="0"/>
      <p:bldP spid="61" grpId="0"/>
      <p:bldP spid="59" grpId="0"/>
      <p:bldP spid="68" grpId="0"/>
      <p:bldP spid="69"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2621720" y="2468012"/>
            <a:ext cx="851658" cy="851658"/>
            <a:chOff x="2621720" y="2468012"/>
            <a:chExt cx="851658" cy="851658"/>
          </a:xfrm>
        </p:grpSpPr>
        <p:sp>
          <p:nvSpPr>
            <p:cNvPr id="33" name="椭圆 32"/>
            <p:cNvSpPr/>
            <p:nvPr/>
          </p:nvSpPr>
          <p:spPr>
            <a:xfrm>
              <a:off x="2621720" y="2468012"/>
              <a:ext cx="851658" cy="85165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850033" y="2696325"/>
              <a:ext cx="395033" cy="395033"/>
            </a:xfrm>
            <a:prstGeom prst="rect">
              <a:avLst/>
            </a:prstGeom>
            <a:noFill/>
          </p:spPr>
        </p:pic>
      </p:grpSp>
      <p:sp>
        <p:nvSpPr>
          <p:cNvPr id="35" name="文本框 34"/>
          <p:cNvSpPr txBox="1"/>
          <p:nvPr/>
        </p:nvSpPr>
        <p:spPr>
          <a:xfrm>
            <a:off x="6458857" y="2023775"/>
            <a:ext cx="4820325" cy="812530"/>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mn-ea"/>
              </a:rPr>
              <a:t>上海锐普广告有限公司是中国第一家精品设计机构。拥有顶尖的设计团队</a:t>
            </a:r>
          </a:p>
        </p:txBody>
      </p:sp>
      <p:sp>
        <p:nvSpPr>
          <p:cNvPr id="38" name="矩形 37"/>
          <p:cNvSpPr/>
          <p:nvPr/>
        </p:nvSpPr>
        <p:spPr>
          <a:xfrm>
            <a:off x="6458857" y="1653929"/>
            <a:ext cx="2319866" cy="461665"/>
          </a:xfrm>
          <a:prstGeom prst="rect">
            <a:avLst/>
          </a:prstGeom>
        </p:spPr>
        <p:txBody>
          <a:bodyPr wrap="none">
            <a:spAutoFit/>
          </a:bodyPr>
          <a:lstStyle/>
          <a:p>
            <a:pPr marL="285750" indent="-285750">
              <a:buFont typeface="Wingdings" panose="05000000000000000000" pitchFamily="2" charset="2"/>
              <a:buChar char="p"/>
            </a:pPr>
            <a:r>
              <a:rPr lang="zh-CN" altLang="en-US" sz="2400" dirty="0">
                <a:solidFill>
                  <a:schemeClr val="tx1">
                    <a:lumMod val="85000"/>
                    <a:lumOff val="15000"/>
                  </a:schemeClr>
                </a:solidFill>
                <a:latin typeface="+mj-ea"/>
                <a:ea typeface="+mj-ea"/>
              </a:rPr>
              <a:t>点击添加标题</a:t>
            </a:r>
          </a:p>
        </p:txBody>
      </p:sp>
      <p:sp>
        <p:nvSpPr>
          <p:cNvPr id="41" name="文本框 40"/>
          <p:cNvSpPr txBox="1"/>
          <p:nvPr/>
        </p:nvSpPr>
        <p:spPr>
          <a:xfrm>
            <a:off x="6458857" y="4921406"/>
            <a:ext cx="4820325" cy="812530"/>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mn-ea"/>
              </a:rPr>
              <a:t>上海锐普广告有限公司是中国第一家精品设计机构。拥有顶尖的设计团队</a:t>
            </a:r>
          </a:p>
        </p:txBody>
      </p:sp>
      <p:sp>
        <p:nvSpPr>
          <p:cNvPr id="42" name="矩形 41"/>
          <p:cNvSpPr/>
          <p:nvPr/>
        </p:nvSpPr>
        <p:spPr>
          <a:xfrm>
            <a:off x="6458857" y="4514984"/>
            <a:ext cx="2319866" cy="461665"/>
          </a:xfrm>
          <a:prstGeom prst="rect">
            <a:avLst/>
          </a:prstGeom>
        </p:spPr>
        <p:txBody>
          <a:bodyPr wrap="none">
            <a:spAutoFit/>
          </a:bodyPr>
          <a:lstStyle/>
          <a:p>
            <a:pPr marL="285750" indent="-285750">
              <a:buFont typeface="Wingdings" panose="05000000000000000000" pitchFamily="2" charset="2"/>
              <a:buChar char="p"/>
            </a:pPr>
            <a:r>
              <a:rPr lang="zh-CN" altLang="en-US" sz="2400" dirty="0">
                <a:solidFill>
                  <a:schemeClr val="tx1">
                    <a:lumMod val="85000"/>
                    <a:lumOff val="15000"/>
                  </a:schemeClr>
                </a:solidFill>
                <a:latin typeface="+mj-ea"/>
                <a:ea typeface="+mj-ea"/>
              </a:rPr>
              <a:t>点击添加标题</a:t>
            </a:r>
          </a:p>
        </p:txBody>
      </p:sp>
      <p:sp>
        <p:nvSpPr>
          <p:cNvPr id="43" name="文本框 42"/>
          <p:cNvSpPr txBox="1"/>
          <p:nvPr/>
        </p:nvSpPr>
        <p:spPr>
          <a:xfrm>
            <a:off x="6458857" y="3463447"/>
            <a:ext cx="4820325" cy="812530"/>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mn-ea"/>
              </a:rPr>
              <a:t>上海锐普广告有限公司是中国第一家精品设计机构。拥有顶尖的设计团队</a:t>
            </a:r>
          </a:p>
        </p:txBody>
      </p:sp>
      <p:sp>
        <p:nvSpPr>
          <p:cNvPr id="44" name="矩形 43"/>
          <p:cNvSpPr/>
          <p:nvPr/>
        </p:nvSpPr>
        <p:spPr>
          <a:xfrm>
            <a:off x="6458857" y="3075313"/>
            <a:ext cx="2319866" cy="461665"/>
          </a:xfrm>
          <a:prstGeom prst="rect">
            <a:avLst/>
          </a:prstGeom>
        </p:spPr>
        <p:txBody>
          <a:bodyPr wrap="none">
            <a:spAutoFit/>
          </a:bodyPr>
          <a:lstStyle/>
          <a:p>
            <a:pPr marL="285750" indent="-285750">
              <a:buFont typeface="Wingdings" panose="05000000000000000000" pitchFamily="2" charset="2"/>
              <a:buChar char="p"/>
            </a:pPr>
            <a:r>
              <a:rPr lang="zh-CN" altLang="en-US" sz="2400" dirty="0">
                <a:solidFill>
                  <a:schemeClr val="tx1">
                    <a:lumMod val="85000"/>
                    <a:lumOff val="15000"/>
                  </a:schemeClr>
                </a:solidFill>
                <a:latin typeface="+mj-ea"/>
                <a:ea typeface="+mj-ea"/>
              </a:rPr>
              <a:t>点击添加标题</a:t>
            </a:r>
          </a:p>
        </p:txBody>
      </p:sp>
      <p:grpSp>
        <p:nvGrpSpPr>
          <p:cNvPr id="4" name="组合 3"/>
          <p:cNvGrpSpPr/>
          <p:nvPr/>
        </p:nvGrpSpPr>
        <p:grpSpPr>
          <a:xfrm>
            <a:off x="1322525" y="3419833"/>
            <a:ext cx="851658" cy="851658"/>
            <a:chOff x="1322525" y="3419833"/>
            <a:chExt cx="851658" cy="851658"/>
          </a:xfrm>
        </p:grpSpPr>
        <p:sp>
          <p:nvSpPr>
            <p:cNvPr id="31" name="椭圆 30"/>
            <p:cNvSpPr/>
            <p:nvPr/>
          </p:nvSpPr>
          <p:spPr>
            <a:xfrm>
              <a:off x="1322525" y="3419833"/>
              <a:ext cx="851658" cy="85165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50838" y="3648146"/>
              <a:ext cx="395033" cy="395033"/>
            </a:xfrm>
            <a:prstGeom prst="rect">
              <a:avLst/>
            </a:prstGeom>
            <a:noFill/>
          </p:spPr>
        </p:pic>
      </p:grpSp>
      <p:grpSp>
        <p:nvGrpSpPr>
          <p:cNvPr id="6" name="组合 5"/>
          <p:cNvGrpSpPr/>
          <p:nvPr/>
        </p:nvGrpSpPr>
        <p:grpSpPr>
          <a:xfrm>
            <a:off x="3920916" y="1516190"/>
            <a:ext cx="851658" cy="851658"/>
            <a:chOff x="3920916" y="1516190"/>
            <a:chExt cx="851658" cy="851658"/>
          </a:xfrm>
        </p:grpSpPr>
        <p:sp>
          <p:nvSpPr>
            <p:cNvPr id="2" name="椭圆 1"/>
            <p:cNvSpPr/>
            <p:nvPr/>
          </p:nvSpPr>
          <p:spPr>
            <a:xfrm>
              <a:off x="3920916" y="1516190"/>
              <a:ext cx="851658" cy="85165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149229" y="1744503"/>
              <a:ext cx="395033" cy="395033"/>
            </a:xfrm>
            <a:prstGeom prst="rect">
              <a:avLst/>
            </a:prstGeom>
            <a:noFill/>
          </p:spPr>
        </p:pic>
      </p:grpSp>
      <p:grpSp>
        <p:nvGrpSpPr>
          <p:cNvPr id="3" name="组合 2"/>
          <p:cNvGrpSpPr/>
          <p:nvPr/>
        </p:nvGrpSpPr>
        <p:grpSpPr>
          <a:xfrm>
            <a:off x="1121647" y="2491925"/>
            <a:ext cx="3899580" cy="3058587"/>
            <a:chOff x="1121647" y="2491925"/>
            <a:chExt cx="3899580" cy="3058587"/>
          </a:xfrm>
        </p:grpSpPr>
        <p:cxnSp>
          <p:nvCxnSpPr>
            <p:cNvPr id="20" name="直接连接符 19"/>
            <p:cNvCxnSpPr/>
            <p:nvPr/>
          </p:nvCxnSpPr>
          <p:spPr>
            <a:xfrm>
              <a:off x="3722432" y="2491925"/>
              <a:ext cx="0" cy="1019529"/>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722432" y="2491925"/>
              <a:ext cx="1298795" cy="0"/>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423637" y="3511454"/>
              <a:ext cx="1298795" cy="0"/>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23637" y="3511454"/>
              <a:ext cx="0" cy="1019529"/>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128792" y="4519646"/>
              <a:ext cx="1298795" cy="0"/>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121647" y="4519646"/>
              <a:ext cx="0" cy="1019529"/>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a:off x="1121647" y="5539175"/>
              <a:ext cx="3899580" cy="0"/>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5021227" y="2491925"/>
              <a:ext cx="0" cy="3058587"/>
            </a:xfrm>
            <a:prstGeom prst="line">
              <a:avLst/>
            </a:prstGeom>
            <a:ln w="317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1901886" y="4767800"/>
            <a:ext cx="2339102" cy="523220"/>
          </a:xfrm>
          <a:prstGeom prst="rect">
            <a:avLst/>
          </a:prstGeom>
          <a:noFill/>
        </p:spPr>
        <p:txBody>
          <a:bodyPr wrap="none" rtlCol="0">
            <a:spAutoFit/>
          </a:bodyPr>
          <a:lstStyle/>
          <a:p>
            <a:r>
              <a:rPr lang="zh-CN" altLang="en-US" sz="2800" dirty="0">
                <a:solidFill>
                  <a:schemeClr val="tx1">
                    <a:lumMod val="95000"/>
                    <a:lumOff val="5000"/>
                  </a:schemeClr>
                </a:solidFill>
              </a:rPr>
              <a:t>点击添加标题</a:t>
            </a:r>
          </a:p>
        </p:txBody>
      </p:sp>
      <p:grpSp>
        <p:nvGrpSpPr>
          <p:cNvPr id="36" name="组合 35"/>
          <p:cNvGrpSpPr/>
          <p:nvPr/>
        </p:nvGrpSpPr>
        <p:grpSpPr>
          <a:xfrm>
            <a:off x="0" y="296562"/>
            <a:ext cx="12192000" cy="593124"/>
            <a:chOff x="0" y="296562"/>
            <a:chExt cx="12192000" cy="593124"/>
          </a:xfrm>
        </p:grpSpPr>
        <p:cxnSp>
          <p:nvCxnSpPr>
            <p:cNvPr id="37" name="直接连接符 36"/>
            <p:cNvCxnSpPr/>
            <p:nvPr/>
          </p:nvCxnSpPr>
          <p:spPr>
            <a:xfrm>
              <a:off x="0" y="593124"/>
              <a:ext cx="12192000" cy="0"/>
            </a:xfrm>
            <a:prstGeom prst="line">
              <a:avLst/>
            </a:prstGeom>
            <a:solidFill>
              <a:schemeClr val="bg1">
                <a:lumMod val="85000"/>
              </a:schemeClr>
            </a:solidFill>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826445" y="296562"/>
              <a:ext cx="4539111" cy="593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lumMod val="95000"/>
                      <a:lumOff val="5000"/>
                    </a:schemeClr>
                  </a:solidFill>
                </a:rPr>
                <a:t>点击添加标题</a:t>
              </a:r>
            </a:p>
          </p:txBody>
        </p:sp>
      </p:grpSp>
    </p:spTree>
    <p:extLst>
      <p:ext uri="{BB962C8B-B14F-4D97-AF65-F5344CB8AC3E}">
        <p14:creationId xmlns:p14="http://schemas.microsoft.com/office/powerpoint/2010/main" val="2778105998"/>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1+#ppt_w/2"/>
                                          </p:val>
                                        </p:tav>
                                        <p:tav tm="100000">
                                          <p:val>
                                            <p:strVal val="#ppt_x"/>
                                          </p:val>
                                        </p:tav>
                                      </p:tavLst>
                                    </p:anim>
                                    <p:anim calcmode="lin" valueType="num">
                                      <p:cBhvr additive="base">
                                        <p:cTn id="34" dur="50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1+#ppt_w/2"/>
                                          </p:val>
                                        </p:tav>
                                        <p:tav tm="100000">
                                          <p:val>
                                            <p:strVal val="#ppt_x"/>
                                          </p:val>
                                        </p:tav>
                                      </p:tavLst>
                                    </p:anim>
                                    <p:anim calcmode="lin" valueType="num">
                                      <p:cBhvr additive="base">
                                        <p:cTn id="39" dur="500" fill="hold"/>
                                        <p:tgtEl>
                                          <p:spTgt spid="35"/>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1+#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1+#ppt_w/2"/>
                                          </p:val>
                                        </p:tav>
                                        <p:tav tm="100000">
                                          <p:val>
                                            <p:strVal val="#ppt_x"/>
                                          </p:val>
                                        </p:tav>
                                      </p:tavLst>
                                    </p:anim>
                                    <p:anim calcmode="lin" valueType="num">
                                      <p:cBhvr additive="base">
                                        <p:cTn id="49" dur="500" fill="hold"/>
                                        <p:tgtEl>
                                          <p:spTgt spid="43"/>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2"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2"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fill="hold"/>
                                        <p:tgtEl>
                                          <p:spTgt spid="41"/>
                                        </p:tgtEl>
                                        <p:attrNameLst>
                                          <p:attrName>ppt_x</p:attrName>
                                        </p:attrNameLst>
                                      </p:cBhvr>
                                      <p:tavLst>
                                        <p:tav tm="0">
                                          <p:val>
                                            <p:strVal val="1+#ppt_w/2"/>
                                          </p:val>
                                        </p:tav>
                                        <p:tav tm="100000">
                                          <p:val>
                                            <p:strVal val="#ppt_x"/>
                                          </p:val>
                                        </p:tav>
                                      </p:tavLst>
                                    </p:anim>
                                    <p:anim calcmode="lin" valueType="num">
                                      <p:cBhvr additive="base">
                                        <p:cTn id="59"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1" grpId="0"/>
      <p:bldP spid="42" grpId="0"/>
      <p:bldP spid="43" grpId="0"/>
      <p:bldP spid="4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6" name="组合 5"/>
          <p:cNvGrpSpPr/>
          <p:nvPr/>
        </p:nvGrpSpPr>
        <p:grpSpPr>
          <a:xfrm>
            <a:off x="829470" y="3933640"/>
            <a:ext cx="5120492" cy="1193567"/>
            <a:chOff x="6581970" y="1753151"/>
            <a:chExt cx="5120492" cy="1193567"/>
          </a:xfrm>
        </p:grpSpPr>
        <p:grpSp>
          <p:nvGrpSpPr>
            <p:cNvPr id="3" name="组合 2"/>
            <p:cNvGrpSpPr/>
            <p:nvPr/>
          </p:nvGrpSpPr>
          <p:grpSpPr>
            <a:xfrm>
              <a:off x="7639640" y="1753151"/>
              <a:ext cx="4062822" cy="1193567"/>
              <a:chOff x="7639640" y="1753151"/>
              <a:chExt cx="4062822" cy="1193567"/>
            </a:xfrm>
          </p:grpSpPr>
          <p:sp>
            <p:nvSpPr>
              <p:cNvPr id="65" name="文本框 64"/>
              <p:cNvSpPr txBox="1"/>
              <p:nvPr/>
            </p:nvSpPr>
            <p:spPr>
              <a:xfrm>
                <a:off x="7639640" y="2174199"/>
                <a:ext cx="4062822" cy="772519"/>
              </a:xfrm>
              <a:prstGeom prst="rect">
                <a:avLst/>
              </a:prstGeom>
              <a:noFill/>
            </p:spPr>
            <p:txBody>
              <a:bodyPr wrap="square" rtlCol="0">
                <a:spAutoFit/>
              </a:bodyPr>
              <a:lstStyle/>
              <a:p>
                <a:pPr>
                  <a:lnSpc>
                    <a:spcPct val="130000"/>
                  </a:lnSpc>
                </a:pPr>
                <a:r>
                  <a:rPr lang="zh-CN" altLang="en-US" sz="1700" dirty="0">
                    <a:solidFill>
                      <a:schemeClr val="tx1">
                        <a:lumMod val="95000"/>
                        <a:lumOff val="5000"/>
                      </a:schemeClr>
                    </a:solidFill>
                    <a:latin typeface="+mn-ea"/>
                  </a:rPr>
                  <a:t>上海锐普广告有限公司是中国第一家精品设计机构。拥有顶尖的设计团图独爱</a:t>
                </a:r>
              </a:p>
            </p:txBody>
          </p:sp>
          <p:sp>
            <p:nvSpPr>
              <p:cNvPr id="64" name="文本框 63"/>
              <p:cNvSpPr txBox="1"/>
              <p:nvPr/>
            </p:nvSpPr>
            <p:spPr>
              <a:xfrm>
                <a:off x="7639640" y="1753151"/>
                <a:ext cx="2646878"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点击此处添加标题</a:t>
                </a:r>
              </a:p>
            </p:txBody>
          </p:sp>
        </p:grpSp>
        <p:pic>
          <p:nvPicPr>
            <p:cNvPr id="2" name="图片 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581970" y="1852280"/>
              <a:ext cx="995308" cy="995308"/>
            </a:xfrm>
            <a:prstGeom prst="rect">
              <a:avLst/>
            </a:prstGeom>
          </p:spPr>
        </p:pic>
      </p:grpSp>
      <p:grpSp>
        <p:nvGrpSpPr>
          <p:cNvPr id="9" name="组合 8"/>
          <p:cNvGrpSpPr/>
          <p:nvPr/>
        </p:nvGrpSpPr>
        <p:grpSpPr>
          <a:xfrm>
            <a:off x="823801" y="2037172"/>
            <a:ext cx="5169703" cy="1195297"/>
            <a:chOff x="525631" y="1753151"/>
            <a:chExt cx="5169703" cy="1195297"/>
          </a:xfrm>
        </p:grpSpPr>
        <p:grpSp>
          <p:nvGrpSpPr>
            <p:cNvPr id="4" name="组合 3"/>
            <p:cNvGrpSpPr/>
            <p:nvPr/>
          </p:nvGrpSpPr>
          <p:grpSpPr>
            <a:xfrm>
              <a:off x="1632512" y="1753151"/>
              <a:ext cx="4062822" cy="1195297"/>
              <a:chOff x="1632512" y="1753151"/>
              <a:chExt cx="4062822" cy="1195297"/>
            </a:xfrm>
          </p:grpSpPr>
          <p:sp>
            <p:nvSpPr>
              <p:cNvPr id="63" name="文本框 62"/>
              <p:cNvSpPr txBox="1"/>
              <p:nvPr/>
            </p:nvSpPr>
            <p:spPr>
              <a:xfrm>
                <a:off x="1632512" y="2175929"/>
                <a:ext cx="4062822" cy="772519"/>
              </a:xfrm>
              <a:prstGeom prst="rect">
                <a:avLst/>
              </a:prstGeom>
              <a:noFill/>
            </p:spPr>
            <p:txBody>
              <a:bodyPr wrap="square" rtlCol="0">
                <a:spAutoFit/>
              </a:bodyPr>
              <a:lstStyle/>
              <a:p>
                <a:pPr>
                  <a:lnSpc>
                    <a:spcPct val="130000"/>
                  </a:lnSpc>
                </a:pPr>
                <a:r>
                  <a:rPr lang="zh-CN" altLang="en-US" sz="1700" dirty="0">
                    <a:solidFill>
                      <a:schemeClr val="tx1">
                        <a:lumMod val="95000"/>
                        <a:lumOff val="5000"/>
                      </a:schemeClr>
                    </a:solidFill>
                    <a:latin typeface="+mn-ea"/>
                  </a:rPr>
                  <a:t>上海锐普广告有限公司是中国第一家精品设计机构。拥有顶尖的设计团图独爱</a:t>
                </a:r>
              </a:p>
            </p:txBody>
          </p:sp>
          <p:sp>
            <p:nvSpPr>
              <p:cNvPr id="8" name="文本框 7"/>
              <p:cNvSpPr txBox="1"/>
              <p:nvPr/>
            </p:nvSpPr>
            <p:spPr>
              <a:xfrm>
                <a:off x="1632512" y="1753151"/>
                <a:ext cx="2646878"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点击此处添加标题</a:t>
                </a:r>
              </a:p>
            </p:txBody>
          </p:sp>
        </p:grpSp>
        <p:pic>
          <p:nvPicPr>
            <p:cNvPr id="7" name="图片 6"/>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25631" y="1813596"/>
              <a:ext cx="1074406" cy="1074406"/>
            </a:xfrm>
            <a:prstGeom prst="rect">
              <a:avLst/>
            </a:prstGeom>
          </p:spPr>
        </p:pic>
      </p:grpSp>
      <p:graphicFrame>
        <p:nvGraphicFramePr>
          <p:cNvPr id="5" name="图表 4"/>
          <p:cNvGraphicFramePr/>
          <p:nvPr>
            <p:extLst>
              <p:ext uri="{D42A27DB-BD31-4B8C-83A1-F6EECF244321}">
                <p14:modId xmlns:p14="http://schemas.microsoft.com/office/powerpoint/2010/main" val="3288611095"/>
              </p:ext>
            </p:extLst>
          </p:nvPr>
        </p:nvGraphicFramePr>
        <p:xfrm>
          <a:off x="6513445" y="1827689"/>
          <a:ext cx="5118100" cy="3509001"/>
        </p:xfrm>
        <a:graphic>
          <a:graphicData uri="http://schemas.openxmlformats.org/drawingml/2006/chart">
            <c:chart xmlns:c="http://schemas.openxmlformats.org/drawingml/2006/chart" xmlns:r="http://schemas.openxmlformats.org/officeDocument/2006/relationships" r:id="rId5"/>
          </a:graphicData>
        </a:graphic>
      </p:graphicFrame>
      <p:grpSp>
        <p:nvGrpSpPr>
          <p:cNvPr id="13" name="组合 12"/>
          <p:cNvGrpSpPr/>
          <p:nvPr/>
        </p:nvGrpSpPr>
        <p:grpSpPr>
          <a:xfrm>
            <a:off x="0" y="296562"/>
            <a:ext cx="12192000" cy="593124"/>
            <a:chOff x="0" y="296562"/>
            <a:chExt cx="12192000" cy="593124"/>
          </a:xfrm>
        </p:grpSpPr>
        <p:cxnSp>
          <p:nvCxnSpPr>
            <p:cNvPr id="14" name="直接连接符 13"/>
            <p:cNvCxnSpPr/>
            <p:nvPr/>
          </p:nvCxnSpPr>
          <p:spPr>
            <a:xfrm>
              <a:off x="0" y="593124"/>
              <a:ext cx="12192000" cy="0"/>
            </a:xfrm>
            <a:prstGeom prst="line">
              <a:avLst/>
            </a:prstGeom>
            <a:solidFill>
              <a:schemeClr val="bg1">
                <a:lumMod val="85000"/>
              </a:schemeClr>
            </a:solidFill>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826445" y="296562"/>
              <a:ext cx="4539111" cy="593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lumMod val="95000"/>
                      <a:lumOff val="5000"/>
                    </a:schemeClr>
                  </a:solidFill>
                </a:rPr>
                <a:t>点击添加标题</a:t>
              </a:r>
            </a:p>
          </p:txBody>
        </p:sp>
      </p:grpSp>
    </p:spTree>
    <p:extLst>
      <p:ext uri="{BB962C8B-B14F-4D97-AF65-F5344CB8AC3E}">
        <p14:creationId xmlns:p14="http://schemas.microsoft.com/office/powerpoint/2010/main" val="189503872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20" dur="500"/>
                                        <p:tgtEl>
                                          <p:spTgt spid="5">
                                            <p:graphicEl>
                                              <a:chart seriesIdx="-3" categoryIdx="-3" bldStep="gridLegend"/>
                                            </p:graphic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fade">
                                      <p:cBhvr>
                                        <p:cTn id="24" dur="500"/>
                                        <p:tgtEl>
                                          <p:spTgt spid="5">
                                            <p:graphicEl>
                                              <a:chart seriesIdx="0" categoryIdx="-4" bldStep="series"/>
                                            </p:graphic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fade">
                                      <p:cBhvr>
                                        <p:cTn id="28" dur="500"/>
                                        <p:tgtEl>
                                          <p:spTgt spid="5">
                                            <p:graphicEl>
                                              <a:chart seriesIdx="1" categoryIdx="-4" bldStep="series"/>
                                            </p:graphicEl>
                                          </p:spTgt>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fade">
                                      <p:cBhvr>
                                        <p:cTn id="32" dur="500"/>
                                        <p:tgtEl>
                                          <p:spTgt spid="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9" name="椭圆 58"/>
          <p:cNvSpPr/>
          <p:nvPr/>
        </p:nvSpPr>
        <p:spPr>
          <a:xfrm>
            <a:off x="994037" y="1697795"/>
            <a:ext cx="4314185" cy="4314185"/>
          </a:xfrm>
          <a:prstGeom prst="ellipse">
            <a:avLst/>
          </a:prstGeo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grpSp>
        <p:nvGrpSpPr>
          <p:cNvPr id="2" name="组合 1"/>
          <p:cNvGrpSpPr/>
          <p:nvPr/>
        </p:nvGrpSpPr>
        <p:grpSpPr>
          <a:xfrm>
            <a:off x="7266123" y="1294371"/>
            <a:ext cx="4143858" cy="1132913"/>
            <a:chOff x="6999423" y="1294371"/>
            <a:chExt cx="4143858" cy="1132913"/>
          </a:xfrm>
        </p:grpSpPr>
        <p:sp>
          <p:nvSpPr>
            <p:cNvPr id="62" name="文本框 61"/>
            <p:cNvSpPr txBox="1"/>
            <p:nvPr/>
          </p:nvSpPr>
          <p:spPr>
            <a:xfrm>
              <a:off x="6999423" y="1294371"/>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63" name="文本框 62"/>
            <p:cNvSpPr txBox="1"/>
            <p:nvPr/>
          </p:nvSpPr>
          <p:spPr>
            <a:xfrm>
              <a:off x="7002975" y="1694776"/>
              <a:ext cx="4140306" cy="732508"/>
            </a:xfrm>
            <a:prstGeom prst="rect">
              <a:avLst/>
            </a:prstGeom>
            <a:noFill/>
          </p:spPr>
          <p:txBody>
            <a:bodyPr wrap="square" rtlCol="0">
              <a:spAutoFit/>
            </a:bodyPr>
            <a:lstStyle/>
            <a:p>
              <a:pPr>
                <a:lnSpc>
                  <a:spcPct val="130000"/>
                </a:lnSpc>
              </a:pPr>
              <a:r>
                <a:rPr lang="zh-CN" altLang="en-US" sz="1600" dirty="0">
                  <a:solidFill>
                    <a:schemeClr val="tx1">
                      <a:lumMod val="95000"/>
                      <a:lumOff val="5000"/>
                    </a:schemeClr>
                  </a:solidFill>
                  <a:latin typeface="+mn-ea"/>
                </a:rPr>
                <a:t>上海锐普广告有限公司是中国第一家精品设计机构。拥有顶尖的设计团队</a:t>
              </a:r>
            </a:p>
          </p:txBody>
        </p:sp>
      </p:grpSp>
      <p:grpSp>
        <p:nvGrpSpPr>
          <p:cNvPr id="7" name="组合 6"/>
          <p:cNvGrpSpPr/>
          <p:nvPr/>
        </p:nvGrpSpPr>
        <p:grpSpPr>
          <a:xfrm>
            <a:off x="6096000" y="1378452"/>
            <a:ext cx="927498" cy="927498"/>
            <a:chOff x="6321021" y="1498158"/>
            <a:chExt cx="569913" cy="569913"/>
          </a:xfrm>
        </p:grpSpPr>
        <p:sp>
          <p:nvSpPr>
            <p:cNvPr id="53" name="矩形 52"/>
            <p:cNvSpPr/>
            <p:nvPr/>
          </p:nvSpPr>
          <p:spPr>
            <a:xfrm>
              <a:off x="6321021" y="1498158"/>
              <a:ext cx="569913" cy="5699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pic>
          <p:nvPicPr>
            <p:cNvPr id="89" name="图片 8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426388" y="1603525"/>
              <a:ext cx="359179" cy="359179"/>
            </a:xfrm>
            <a:prstGeom prst="rect">
              <a:avLst/>
            </a:prstGeom>
            <a:noFill/>
          </p:spPr>
        </p:pic>
      </p:grpSp>
      <p:grpSp>
        <p:nvGrpSpPr>
          <p:cNvPr id="3" name="组合 2"/>
          <p:cNvGrpSpPr/>
          <p:nvPr/>
        </p:nvGrpSpPr>
        <p:grpSpPr>
          <a:xfrm>
            <a:off x="7266123" y="2640073"/>
            <a:ext cx="4143858" cy="1132913"/>
            <a:chOff x="6999423" y="2652754"/>
            <a:chExt cx="4143858" cy="1132913"/>
          </a:xfrm>
        </p:grpSpPr>
        <p:sp>
          <p:nvSpPr>
            <p:cNvPr id="65" name="文本框 64"/>
            <p:cNvSpPr txBox="1"/>
            <p:nvPr/>
          </p:nvSpPr>
          <p:spPr>
            <a:xfrm>
              <a:off x="6999423" y="2652754"/>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66" name="文本框 65"/>
            <p:cNvSpPr txBox="1"/>
            <p:nvPr/>
          </p:nvSpPr>
          <p:spPr>
            <a:xfrm>
              <a:off x="7002975" y="3053159"/>
              <a:ext cx="4140306" cy="732508"/>
            </a:xfrm>
            <a:prstGeom prst="rect">
              <a:avLst/>
            </a:prstGeom>
            <a:noFill/>
          </p:spPr>
          <p:txBody>
            <a:bodyPr wrap="square" rtlCol="0">
              <a:spAutoFit/>
            </a:bodyPr>
            <a:lstStyle/>
            <a:p>
              <a:pPr>
                <a:lnSpc>
                  <a:spcPct val="130000"/>
                </a:lnSpc>
              </a:pPr>
              <a:r>
                <a:rPr lang="zh-CN" altLang="en-US" sz="1600" dirty="0">
                  <a:solidFill>
                    <a:schemeClr val="tx1">
                      <a:lumMod val="95000"/>
                      <a:lumOff val="5000"/>
                    </a:schemeClr>
                  </a:solidFill>
                  <a:latin typeface="+mn-ea"/>
                </a:rPr>
                <a:t>上海锐普广告有限公司是中国第一家精品设计机构。拥有顶尖的设计团队</a:t>
              </a:r>
            </a:p>
          </p:txBody>
        </p:sp>
      </p:grpSp>
      <p:grpSp>
        <p:nvGrpSpPr>
          <p:cNvPr id="6" name="组合 5"/>
          <p:cNvGrpSpPr/>
          <p:nvPr/>
        </p:nvGrpSpPr>
        <p:grpSpPr>
          <a:xfrm>
            <a:off x="6096000" y="2738890"/>
            <a:ext cx="927498" cy="927498"/>
            <a:chOff x="6321021" y="2856541"/>
            <a:chExt cx="569913" cy="569913"/>
          </a:xfrm>
        </p:grpSpPr>
        <p:sp>
          <p:nvSpPr>
            <p:cNvPr id="64" name="矩形 63"/>
            <p:cNvSpPr/>
            <p:nvPr/>
          </p:nvSpPr>
          <p:spPr>
            <a:xfrm>
              <a:off x="6321021" y="2856541"/>
              <a:ext cx="569913" cy="5699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pic>
          <p:nvPicPr>
            <p:cNvPr id="90" name="图片 8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440824" y="2976344"/>
              <a:ext cx="330306" cy="330306"/>
            </a:xfrm>
            <a:prstGeom prst="rect">
              <a:avLst/>
            </a:prstGeom>
            <a:noFill/>
          </p:spPr>
        </p:pic>
      </p:grpSp>
      <p:grpSp>
        <p:nvGrpSpPr>
          <p:cNvPr id="9" name="组合 8"/>
          <p:cNvGrpSpPr/>
          <p:nvPr/>
        </p:nvGrpSpPr>
        <p:grpSpPr>
          <a:xfrm>
            <a:off x="7266123" y="5331478"/>
            <a:ext cx="4143858" cy="1132913"/>
            <a:chOff x="6999423" y="5369520"/>
            <a:chExt cx="4143858" cy="1132913"/>
          </a:xfrm>
        </p:grpSpPr>
        <p:sp>
          <p:nvSpPr>
            <p:cNvPr id="71" name="文本框 70"/>
            <p:cNvSpPr txBox="1"/>
            <p:nvPr/>
          </p:nvSpPr>
          <p:spPr>
            <a:xfrm>
              <a:off x="6999423" y="5369520"/>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72" name="文本框 71"/>
            <p:cNvSpPr txBox="1"/>
            <p:nvPr/>
          </p:nvSpPr>
          <p:spPr>
            <a:xfrm>
              <a:off x="7002975" y="5769925"/>
              <a:ext cx="4140306" cy="732508"/>
            </a:xfrm>
            <a:prstGeom prst="rect">
              <a:avLst/>
            </a:prstGeom>
            <a:noFill/>
          </p:spPr>
          <p:txBody>
            <a:bodyPr wrap="square" rtlCol="0">
              <a:spAutoFit/>
            </a:bodyPr>
            <a:lstStyle/>
            <a:p>
              <a:pPr>
                <a:lnSpc>
                  <a:spcPct val="130000"/>
                </a:lnSpc>
              </a:pPr>
              <a:r>
                <a:rPr lang="zh-CN" altLang="en-US" sz="1600" dirty="0">
                  <a:solidFill>
                    <a:schemeClr val="tx1">
                      <a:lumMod val="95000"/>
                      <a:lumOff val="5000"/>
                    </a:schemeClr>
                  </a:solidFill>
                  <a:latin typeface="+mn-ea"/>
                </a:rPr>
                <a:t>上海锐普广告有限公司是中国第一家精品设计机构。拥有顶尖的设计团队</a:t>
              </a:r>
            </a:p>
          </p:txBody>
        </p:sp>
      </p:grpSp>
      <p:grpSp>
        <p:nvGrpSpPr>
          <p:cNvPr id="4" name="组合 3"/>
          <p:cNvGrpSpPr/>
          <p:nvPr/>
        </p:nvGrpSpPr>
        <p:grpSpPr>
          <a:xfrm>
            <a:off x="7266123" y="3985775"/>
            <a:ext cx="4143858" cy="1132913"/>
            <a:chOff x="6999423" y="4011137"/>
            <a:chExt cx="4143858" cy="1132913"/>
          </a:xfrm>
        </p:grpSpPr>
        <p:sp>
          <p:nvSpPr>
            <p:cNvPr id="68" name="文本框 67"/>
            <p:cNvSpPr txBox="1"/>
            <p:nvPr/>
          </p:nvSpPr>
          <p:spPr>
            <a:xfrm>
              <a:off x="6999423" y="4011137"/>
              <a:ext cx="2031325" cy="461665"/>
            </a:xfrm>
            <a:prstGeom prst="rect">
              <a:avLst/>
            </a:prstGeom>
            <a:noFill/>
          </p:spPr>
          <p:txBody>
            <a:bodyPr wrap="none" rtlCol="0">
              <a:spAutoFit/>
            </a:bodyPr>
            <a:lstStyle/>
            <a:p>
              <a:r>
                <a:rPr lang="zh-CN" altLang="en-US" sz="2400" dirty="0">
                  <a:solidFill>
                    <a:schemeClr val="tx1">
                      <a:lumMod val="95000"/>
                      <a:lumOff val="5000"/>
                    </a:schemeClr>
                  </a:solidFill>
                  <a:latin typeface="+mj-ea"/>
                  <a:ea typeface="+mj-ea"/>
                </a:rPr>
                <a:t>点击添加标题</a:t>
              </a:r>
            </a:p>
          </p:txBody>
        </p:sp>
        <p:sp>
          <p:nvSpPr>
            <p:cNvPr id="69" name="文本框 68"/>
            <p:cNvSpPr txBox="1"/>
            <p:nvPr/>
          </p:nvSpPr>
          <p:spPr>
            <a:xfrm>
              <a:off x="7002975" y="4411542"/>
              <a:ext cx="4140306" cy="732508"/>
            </a:xfrm>
            <a:prstGeom prst="rect">
              <a:avLst/>
            </a:prstGeom>
            <a:noFill/>
          </p:spPr>
          <p:txBody>
            <a:bodyPr wrap="square" rtlCol="0">
              <a:spAutoFit/>
            </a:bodyPr>
            <a:lstStyle/>
            <a:p>
              <a:pPr>
                <a:lnSpc>
                  <a:spcPct val="130000"/>
                </a:lnSpc>
              </a:pPr>
              <a:r>
                <a:rPr lang="zh-CN" altLang="en-US" sz="1600" dirty="0">
                  <a:solidFill>
                    <a:schemeClr val="tx1">
                      <a:lumMod val="95000"/>
                      <a:lumOff val="5000"/>
                    </a:schemeClr>
                  </a:solidFill>
                  <a:latin typeface="+mn-ea"/>
                </a:rPr>
                <a:t>上海锐普广告有限公司是中国第一家精品设计机构。拥有顶尖的设计团队</a:t>
              </a:r>
            </a:p>
          </p:txBody>
        </p:sp>
      </p:grpSp>
      <p:grpSp>
        <p:nvGrpSpPr>
          <p:cNvPr id="5" name="组合 4"/>
          <p:cNvGrpSpPr/>
          <p:nvPr/>
        </p:nvGrpSpPr>
        <p:grpSpPr>
          <a:xfrm>
            <a:off x="6096000" y="4099328"/>
            <a:ext cx="927498" cy="927498"/>
            <a:chOff x="6321021" y="4214924"/>
            <a:chExt cx="569913" cy="569913"/>
          </a:xfrm>
        </p:grpSpPr>
        <p:sp>
          <p:nvSpPr>
            <p:cNvPr id="67" name="矩形 66"/>
            <p:cNvSpPr/>
            <p:nvPr/>
          </p:nvSpPr>
          <p:spPr>
            <a:xfrm>
              <a:off x="6321021" y="4214924"/>
              <a:ext cx="569913" cy="5699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pic>
          <p:nvPicPr>
            <p:cNvPr id="91" name="图片 9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416584" y="4310487"/>
              <a:ext cx="378786" cy="378786"/>
            </a:xfrm>
            <a:prstGeom prst="rect">
              <a:avLst/>
            </a:prstGeom>
            <a:noFill/>
            <a:ln>
              <a:noFill/>
            </a:ln>
          </p:spPr>
        </p:pic>
      </p:grpSp>
      <p:grpSp>
        <p:nvGrpSpPr>
          <p:cNvPr id="8" name="组合 7"/>
          <p:cNvGrpSpPr/>
          <p:nvPr/>
        </p:nvGrpSpPr>
        <p:grpSpPr>
          <a:xfrm>
            <a:off x="6096000" y="5459767"/>
            <a:ext cx="927498" cy="927498"/>
            <a:chOff x="6321021" y="5573308"/>
            <a:chExt cx="569913" cy="569913"/>
          </a:xfrm>
        </p:grpSpPr>
        <p:sp>
          <p:nvSpPr>
            <p:cNvPr id="70" name="矩形 69"/>
            <p:cNvSpPr/>
            <p:nvPr/>
          </p:nvSpPr>
          <p:spPr>
            <a:xfrm>
              <a:off x="6321021" y="5573308"/>
              <a:ext cx="569913" cy="5699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pic>
          <p:nvPicPr>
            <p:cNvPr id="92" name="图片 9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435715" y="5688001"/>
              <a:ext cx="340524" cy="340524"/>
            </a:xfrm>
            <a:prstGeom prst="rect">
              <a:avLst/>
            </a:prstGeom>
            <a:noFill/>
          </p:spPr>
        </p:pic>
      </p:grpSp>
      <p:grpSp>
        <p:nvGrpSpPr>
          <p:cNvPr id="30" name="组合 29"/>
          <p:cNvGrpSpPr/>
          <p:nvPr/>
        </p:nvGrpSpPr>
        <p:grpSpPr>
          <a:xfrm>
            <a:off x="0" y="296562"/>
            <a:ext cx="12192000" cy="593124"/>
            <a:chOff x="0" y="296562"/>
            <a:chExt cx="12192000" cy="593124"/>
          </a:xfrm>
        </p:grpSpPr>
        <p:cxnSp>
          <p:nvCxnSpPr>
            <p:cNvPr id="31" name="直接连接符 30"/>
            <p:cNvCxnSpPr/>
            <p:nvPr/>
          </p:nvCxnSpPr>
          <p:spPr>
            <a:xfrm>
              <a:off x="0" y="593124"/>
              <a:ext cx="12192000" cy="0"/>
            </a:xfrm>
            <a:prstGeom prst="line">
              <a:avLst/>
            </a:prstGeom>
            <a:solidFill>
              <a:schemeClr val="bg1">
                <a:lumMod val="85000"/>
              </a:schemeClr>
            </a:solidFill>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826445" y="296562"/>
              <a:ext cx="4539111" cy="593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lumMod val="95000"/>
                      <a:lumOff val="5000"/>
                    </a:schemeClr>
                  </a:solidFill>
                </a:rPr>
                <a:t>点击添加标题</a:t>
              </a:r>
            </a:p>
          </p:txBody>
        </p:sp>
      </p:grpSp>
    </p:spTree>
    <p:extLst>
      <p:ext uri="{BB962C8B-B14F-4D97-AF65-F5344CB8AC3E}">
        <p14:creationId xmlns:p14="http://schemas.microsoft.com/office/powerpoint/2010/main" val="3138233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1" presetClass="entr" presetSubtype="3"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heel(3)">
                                      <p:cBhvr>
                                        <p:cTn id="12" dur="1400"/>
                                        <p:tgtEl>
                                          <p:spTgt spid="59"/>
                                        </p:tgtEl>
                                      </p:cBhvr>
                                    </p:animEffect>
                                  </p:childTnLst>
                                </p:cTn>
                              </p:par>
                            </p:childTnLst>
                          </p:cTn>
                        </p:par>
                        <p:par>
                          <p:cTn id="13" fill="hold">
                            <p:stCondLst>
                              <p:cond delay="19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Effect transition="in" filter="fade">
                                      <p:cBhvr>
                                        <p:cTn id="18" dur="1000"/>
                                        <p:tgtEl>
                                          <p:spTgt spid="7"/>
                                        </p:tgtEl>
                                      </p:cBhvr>
                                    </p:animEffect>
                                  </p:childTnLst>
                                </p:cTn>
                              </p:par>
                              <p:par>
                                <p:cTn id="19" presetID="35" presetClass="path" presetSubtype="0" accel="50000" decel="50000" fill="hold" nodeType="withEffect">
                                  <p:stCondLst>
                                    <p:cond delay="0"/>
                                  </p:stCondLst>
                                  <p:childTnLst>
                                    <p:animMotion origin="layout" path="M -8.33333E-7 1.48148E-6 L 0.50104 1.48148E-6 " pathEditMode="relative" rAng="0" ptsTypes="AA">
                                      <p:cBhvr>
                                        <p:cTn id="20" dur="1000" spd="-100000" fill="hold"/>
                                        <p:tgtEl>
                                          <p:spTgt spid="7"/>
                                        </p:tgtEl>
                                        <p:attrNameLst>
                                          <p:attrName>ppt_x</p:attrName>
                                          <p:attrName>ppt_y</p:attrName>
                                        </p:attrNameLst>
                                      </p:cBhvr>
                                      <p:rCtr x="25052" y="0"/>
                                    </p:animMotion>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9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3400"/>
                            </p:stCondLst>
                            <p:childTnLst>
                              <p:par>
                                <p:cTn id="29" presetID="53" presetClass="entr" presetSubtype="1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Effect transition="in" filter="fade">
                                      <p:cBhvr>
                                        <p:cTn id="33" dur="1000"/>
                                        <p:tgtEl>
                                          <p:spTgt spid="6"/>
                                        </p:tgtEl>
                                      </p:cBhvr>
                                    </p:animEffect>
                                  </p:childTnLst>
                                </p:cTn>
                              </p:par>
                              <p:par>
                                <p:cTn id="34" presetID="35" presetClass="path" presetSubtype="0" accel="50000" decel="50000" fill="hold" nodeType="withEffect">
                                  <p:stCondLst>
                                    <p:cond delay="0"/>
                                  </p:stCondLst>
                                  <p:childTnLst>
                                    <p:animMotion origin="layout" path="M -8.33333E-7 1.85185E-6 L 0.51328 1.85185E-6 " pathEditMode="relative" rAng="0" ptsTypes="AA">
                                      <p:cBhvr>
                                        <p:cTn id="35" dur="1000" spd="-100000" fill="hold"/>
                                        <p:tgtEl>
                                          <p:spTgt spid="6"/>
                                        </p:tgtEl>
                                        <p:attrNameLst>
                                          <p:attrName>ppt_x</p:attrName>
                                          <p:attrName>ppt_y</p:attrName>
                                        </p:attrNameLst>
                                      </p:cBhvr>
                                      <p:rCtr x="25664" y="0"/>
                                    </p:animMotion>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44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4900"/>
                            </p:stCondLst>
                            <p:childTnLst>
                              <p:par>
                                <p:cTn id="44" presetID="53" presetClass="entr" presetSubtype="16"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1000" fill="hold"/>
                                        <p:tgtEl>
                                          <p:spTgt spid="5"/>
                                        </p:tgtEl>
                                        <p:attrNameLst>
                                          <p:attrName>ppt_w</p:attrName>
                                        </p:attrNameLst>
                                      </p:cBhvr>
                                      <p:tavLst>
                                        <p:tav tm="0">
                                          <p:val>
                                            <p:fltVal val="0"/>
                                          </p:val>
                                        </p:tav>
                                        <p:tav tm="100000">
                                          <p:val>
                                            <p:strVal val="#ppt_w"/>
                                          </p:val>
                                        </p:tav>
                                      </p:tavLst>
                                    </p:anim>
                                    <p:anim calcmode="lin" valueType="num">
                                      <p:cBhvr>
                                        <p:cTn id="47" dur="1000" fill="hold"/>
                                        <p:tgtEl>
                                          <p:spTgt spid="5"/>
                                        </p:tgtEl>
                                        <p:attrNameLst>
                                          <p:attrName>ppt_h</p:attrName>
                                        </p:attrNameLst>
                                      </p:cBhvr>
                                      <p:tavLst>
                                        <p:tav tm="0">
                                          <p:val>
                                            <p:fltVal val="0"/>
                                          </p:val>
                                        </p:tav>
                                        <p:tav tm="100000">
                                          <p:val>
                                            <p:strVal val="#ppt_h"/>
                                          </p:val>
                                        </p:tav>
                                      </p:tavLst>
                                    </p:anim>
                                    <p:animEffect transition="in" filter="fade">
                                      <p:cBhvr>
                                        <p:cTn id="48" dur="1000"/>
                                        <p:tgtEl>
                                          <p:spTgt spid="5"/>
                                        </p:tgtEl>
                                      </p:cBhvr>
                                    </p:animEffect>
                                  </p:childTnLst>
                                </p:cTn>
                              </p:par>
                              <p:par>
                                <p:cTn id="49" presetID="35" presetClass="path" presetSubtype="0" accel="50000" decel="50000" fill="hold" nodeType="withEffect">
                                  <p:stCondLst>
                                    <p:cond delay="0"/>
                                  </p:stCondLst>
                                  <p:childTnLst>
                                    <p:animMotion origin="layout" path="M -8.33333E-7 2.22222E-6 L 0.50573 2.22222E-6 " pathEditMode="relative" rAng="0" ptsTypes="AA">
                                      <p:cBhvr>
                                        <p:cTn id="50" dur="1000" spd="-100000" fill="hold"/>
                                        <p:tgtEl>
                                          <p:spTgt spid="5"/>
                                        </p:tgtEl>
                                        <p:attrNameLst>
                                          <p:attrName>ppt_x</p:attrName>
                                          <p:attrName>ppt_y</p:attrName>
                                        </p:attrNameLst>
                                      </p:cBhvr>
                                      <p:rCtr x="25286" y="0"/>
                                    </p:animMotion>
                                  </p:childTnLst>
                                </p:cTn>
                              </p:par>
                              <p:par>
                                <p:cTn id="51" presetID="10"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5900"/>
                            </p:stCondLst>
                            <p:childTnLst>
                              <p:par>
                                <p:cTn id="55" presetID="22" presetClass="entr" presetSubtype="8"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par>
                          <p:cTn id="58" fill="hold">
                            <p:stCondLst>
                              <p:cond delay="6400"/>
                            </p:stCondLst>
                            <p:childTnLst>
                              <p:par>
                                <p:cTn id="59" presetID="53" presetClass="entr" presetSubtype="16"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1000" fill="hold"/>
                                        <p:tgtEl>
                                          <p:spTgt spid="8"/>
                                        </p:tgtEl>
                                        <p:attrNameLst>
                                          <p:attrName>ppt_w</p:attrName>
                                        </p:attrNameLst>
                                      </p:cBhvr>
                                      <p:tavLst>
                                        <p:tav tm="0">
                                          <p:val>
                                            <p:fltVal val="0"/>
                                          </p:val>
                                        </p:tav>
                                        <p:tav tm="100000">
                                          <p:val>
                                            <p:strVal val="#ppt_w"/>
                                          </p:val>
                                        </p:tav>
                                      </p:tavLst>
                                    </p:anim>
                                    <p:anim calcmode="lin" valueType="num">
                                      <p:cBhvr>
                                        <p:cTn id="62" dur="1000" fill="hold"/>
                                        <p:tgtEl>
                                          <p:spTgt spid="8"/>
                                        </p:tgtEl>
                                        <p:attrNameLst>
                                          <p:attrName>ppt_h</p:attrName>
                                        </p:attrNameLst>
                                      </p:cBhvr>
                                      <p:tavLst>
                                        <p:tav tm="0">
                                          <p:val>
                                            <p:fltVal val="0"/>
                                          </p:val>
                                        </p:tav>
                                        <p:tav tm="100000">
                                          <p:val>
                                            <p:strVal val="#ppt_h"/>
                                          </p:val>
                                        </p:tav>
                                      </p:tavLst>
                                    </p:anim>
                                    <p:animEffect transition="in" filter="fade">
                                      <p:cBhvr>
                                        <p:cTn id="63" dur="1000"/>
                                        <p:tgtEl>
                                          <p:spTgt spid="8"/>
                                        </p:tgtEl>
                                      </p:cBhvr>
                                    </p:animEffect>
                                  </p:childTnLst>
                                </p:cTn>
                              </p:par>
                              <p:par>
                                <p:cTn id="64" presetID="35" presetClass="path" presetSubtype="0" accel="50000" decel="50000" fill="hold" nodeType="withEffect">
                                  <p:stCondLst>
                                    <p:cond delay="0"/>
                                  </p:stCondLst>
                                  <p:childTnLst>
                                    <p:animMotion origin="layout" path="M -8.33333E-7 2.59259E-6 L 0.50534 2.59259E-6 " pathEditMode="relative" rAng="0" ptsTypes="AA">
                                      <p:cBhvr>
                                        <p:cTn id="65" dur="1000" spd="-100000" fill="hold"/>
                                        <p:tgtEl>
                                          <p:spTgt spid="8"/>
                                        </p:tgtEl>
                                        <p:attrNameLst>
                                          <p:attrName>ppt_x</p:attrName>
                                          <p:attrName>ppt_y</p:attrName>
                                        </p:attrNameLst>
                                      </p:cBhvr>
                                      <p:rCtr x="25260" y="0"/>
                                    </p:animMotion>
                                  </p:childTnLst>
                                </p:cTn>
                              </p:par>
                              <p:par>
                                <p:cTn id="66" presetID="10" presetClass="entr" presetSubtype="0" fill="hold"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par>
                          <p:cTn id="69" fill="hold">
                            <p:stCondLst>
                              <p:cond delay="7400"/>
                            </p:stCondLst>
                            <p:childTnLst>
                              <p:par>
                                <p:cTn id="70" presetID="22" presetClass="entr" presetSubtype="8"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0" y="3175"/>
            <a:ext cx="12199254" cy="6858000"/>
          </a:xfrm>
          <a:prstGeom prst="rect">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hidden="1"/>
          <p:cNvSpPr/>
          <p:nvPr/>
        </p:nvSpPr>
        <p:spPr>
          <a:xfrm>
            <a:off x="3722915" y="3115945"/>
            <a:ext cx="4746171" cy="1527175"/>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041318" y="3133527"/>
            <a:ext cx="6109365" cy="1107996"/>
          </a:xfrm>
          <a:prstGeom prst="rect">
            <a:avLst/>
          </a:prstGeom>
          <a:noFill/>
        </p:spPr>
        <p:txBody>
          <a:bodyPr wrap="none" rtlCol="0">
            <a:spAutoFit/>
          </a:bodyPr>
          <a:lstStyle/>
          <a:p>
            <a:r>
              <a:rPr lang="zh-CN" altLang="en-US" sz="6600" dirty="0">
                <a:solidFill>
                  <a:schemeClr val="bg1"/>
                </a:solidFill>
                <a:latin typeface="方正超粗黑简体" panose="03000509000000000000" pitchFamily="65" charset="-122"/>
                <a:ea typeface="方正超粗黑简体" panose="03000509000000000000" pitchFamily="65" charset="-122"/>
              </a:rPr>
              <a:t>感谢各位的聆听</a:t>
            </a:r>
          </a:p>
        </p:txBody>
      </p:sp>
      <p:grpSp>
        <p:nvGrpSpPr>
          <p:cNvPr id="5" name="组合 4"/>
          <p:cNvGrpSpPr/>
          <p:nvPr/>
        </p:nvGrpSpPr>
        <p:grpSpPr>
          <a:xfrm>
            <a:off x="8924925" y="4156075"/>
            <a:ext cx="3274329" cy="107716"/>
            <a:chOff x="8924925" y="4156075"/>
            <a:chExt cx="3274329" cy="107716"/>
          </a:xfrm>
        </p:grpSpPr>
        <p:cxnSp>
          <p:nvCxnSpPr>
            <p:cNvPr id="7" name="直接连接符 6"/>
            <p:cNvCxnSpPr>
              <a:cxnSpLocks/>
            </p:cNvCxnSpPr>
            <p:nvPr/>
          </p:nvCxnSpPr>
          <p:spPr>
            <a:xfrm flipV="1">
              <a:off x="8924925" y="4250147"/>
              <a:ext cx="3274329" cy="13644"/>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8924925" y="4156075"/>
              <a:ext cx="32670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29540" y="3113539"/>
            <a:ext cx="3366226" cy="78471"/>
            <a:chOff x="-129540" y="3113539"/>
            <a:chExt cx="3366226" cy="78471"/>
          </a:xfrm>
        </p:grpSpPr>
        <p:cxnSp>
          <p:nvCxnSpPr>
            <p:cNvPr id="21" name="直接连接符 20"/>
            <p:cNvCxnSpPr>
              <a:cxnSpLocks/>
            </p:cNvCxnSpPr>
            <p:nvPr/>
          </p:nvCxnSpPr>
          <p:spPr>
            <a:xfrm>
              <a:off x="-129540" y="3192010"/>
              <a:ext cx="3366226"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a:off x="-129540" y="3113539"/>
              <a:ext cx="3366226" cy="5899"/>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7272784"/>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通用">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807</Words>
  <Application>Microsoft Office PowerPoint</Application>
  <PresentationFormat>宽屏</PresentationFormat>
  <Paragraphs>71</Paragraphs>
  <Slides>11</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等线</vt:lpstr>
      <vt:lpstr>方正超粗黑简体</vt:lpstr>
      <vt:lpstr>微软雅黑</vt:lpstr>
      <vt:lpstr>微软雅黑 Light</vt:lpstr>
      <vt:lpstr>Arial</vt:lpstr>
      <vt:lpstr>Arial Black</vt:lpstr>
      <vt:lpstr>Segoe UI Semilight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acery</dc:creator>
  <cp:lastModifiedBy>YANGS</cp:lastModifiedBy>
  <cp:revision>184</cp:revision>
  <dcterms:created xsi:type="dcterms:W3CDTF">2017-01-09T14:24:47Z</dcterms:created>
  <dcterms:modified xsi:type="dcterms:W3CDTF">2017-09-13T12:57:18Z</dcterms:modified>
</cp:coreProperties>
</file>